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4" r:id="rId4"/>
    <p:sldMasterId id="2147483685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</p:sldIdLst>
  <p:sldSz cy="5143500" cx="9144000"/>
  <p:notesSz cx="6858000" cy="9144000"/>
  <p:embeddedFontLst>
    <p:embeddedFont>
      <p:font typeface="Franklin Gothic"/>
      <p:bold r:id="rId35"/>
    </p:embeddedFont>
    <p:embeddedFont>
      <p:font typeface="Bebas Neue"/>
      <p:regular r:id="rId36"/>
    </p:embeddedFont>
    <p:embeddedFont>
      <p:font typeface="Roboto Condensed"/>
      <p:regular r:id="rId37"/>
      <p:bold r:id="rId38"/>
      <p:italic r:id="rId39"/>
      <p:boldItalic r:id="rId40"/>
    </p:embeddedFont>
    <p:embeddedFont>
      <p:font typeface="Roboto Mono"/>
      <p:regular r:id="rId41"/>
      <p:bold r:id="rId42"/>
      <p:italic r:id="rId43"/>
      <p:boldItalic r:id="rId4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Condensed-boldItalic.fntdata"/><Relationship Id="rId20" Type="http://schemas.openxmlformats.org/officeDocument/2006/relationships/slide" Target="slides/slide14.xml"/><Relationship Id="rId42" Type="http://schemas.openxmlformats.org/officeDocument/2006/relationships/font" Target="fonts/RobotoMono-bold.fntdata"/><Relationship Id="rId41" Type="http://schemas.openxmlformats.org/officeDocument/2006/relationships/font" Target="fonts/RobotoMono-regular.fntdata"/><Relationship Id="rId22" Type="http://schemas.openxmlformats.org/officeDocument/2006/relationships/slide" Target="slides/slide16.xml"/><Relationship Id="rId44" Type="http://schemas.openxmlformats.org/officeDocument/2006/relationships/font" Target="fonts/RobotoMono-boldItalic.fntdata"/><Relationship Id="rId21" Type="http://schemas.openxmlformats.org/officeDocument/2006/relationships/slide" Target="slides/slide15.xml"/><Relationship Id="rId43" Type="http://schemas.openxmlformats.org/officeDocument/2006/relationships/font" Target="fonts/RobotoMono-italic.fntdata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font" Target="fonts/FranklinGothic-bold.fntdata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font" Target="fonts/RobotoCondensed-regular.fntdata"/><Relationship Id="rId14" Type="http://schemas.openxmlformats.org/officeDocument/2006/relationships/slide" Target="slides/slide8.xml"/><Relationship Id="rId36" Type="http://schemas.openxmlformats.org/officeDocument/2006/relationships/font" Target="fonts/BebasNeue-regular.fntdata"/><Relationship Id="rId17" Type="http://schemas.openxmlformats.org/officeDocument/2006/relationships/slide" Target="slides/slide11.xml"/><Relationship Id="rId39" Type="http://schemas.openxmlformats.org/officeDocument/2006/relationships/font" Target="fonts/RobotoCondensed-italic.fntdata"/><Relationship Id="rId16" Type="http://schemas.openxmlformats.org/officeDocument/2006/relationships/slide" Target="slides/slide10.xml"/><Relationship Id="rId38" Type="http://schemas.openxmlformats.org/officeDocument/2006/relationships/font" Target="fonts/RobotoCondensed-bold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88497f97ee_0_44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7" name="Google Shape;217;g88497f97ee_0_4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88497f97ee_0_7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g88497f97ee_0_76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88497f97ee_0_7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g88497f97ee_0_76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88497f97ee_0_4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g88497f97ee_0_49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88497f97ee_0_5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g88497f97ee_0_50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88497f97ee_0_7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g88497f97ee_0_78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88497f97ee_0_8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g88497f97ee_0_80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88497f97ee_0_8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g88497f97ee_0_81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88497f97ee_0_8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g88497f97ee_0_82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88497f97ee_0_5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g88497f97ee_0_51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88497f97ee_0_5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g88497f97ee_0_51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88497f97ee_0_45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2" name="Google Shape;222;g88497f97ee_0_4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80a7f486f1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g80a7f486f1_0_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80a7f486f1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g80a7f486f1_0_1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80a7f486f1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g80a7f486f1_0_1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80a7f486f1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g80a7f486f1_0_2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88497f97ee_0_5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g88497f97ee_0_52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88497f97ee_0_5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g88497f97ee_0_52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80a7f486f1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g80a7f486f1_0_3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88497f97ee_0_5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g88497f97ee_0_53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88497f97ee_0_5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g88497f97ee_0_53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88497f97ee_0_46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0" name="Google Shape;230;g88497f97ee_0_4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88497f97ee_0_4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g88497f97ee_0_47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88497f97ee_0_4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g88497f97ee_0_47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88497f97ee_0_4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g88497f97ee_0_48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88497f97ee_0_7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g88497f97ee_0_74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88497f97ee_0_7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g88497f97ee_0_74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88497f97ee_0_7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g88497f97ee_0_75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3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jp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5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jp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3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jp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jp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3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jp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5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jp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3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jp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jp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3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bg>
      <p:bgPr>
        <a:solidFill>
          <a:schemeClr val="dk2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/>
          <p:nvPr/>
        </p:nvSpPr>
        <p:spPr>
          <a:xfrm flipH="1">
            <a:off x="-1" y="0"/>
            <a:ext cx="4629587" cy="5143500"/>
          </a:xfrm>
          <a:custGeom>
            <a:rect b="b" l="l" r="r" t="t"/>
            <a:pathLst>
              <a:path extrusionOk="0" h="6858000" w="6172782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6" name="Google Shape;56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0" y="8969"/>
            <a:ext cx="4518116" cy="5126355"/>
          </a:xfrm>
          <a:custGeom>
            <a:rect b="b" l="l" r="r" t="t"/>
            <a:pathLst>
              <a:path extrusionOk="0" h="6858000" w="6024154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57" name="Google Shape;57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90123" y="159202"/>
            <a:ext cx="2811198" cy="439666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4"/>
          <p:cNvSpPr txBox="1"/>
          <p:nvPr>
            <p:ph idx="1" type="subTitle"/>
          </p:nvPr>
        </p:nvSpPr>
        <p:spPr>
          <a:xfrm>
            <a:off x="5284700" y="4215656"/>
            <a:ext cx="3603900" cy="655500"/>
          </a:xfrm>
          <a:prstGeom prst="rect">
            <a:avLst/>
          </a:prstGeom>
          <a:solidFill>
            <a:srgbClr val="DE3075"/>
          </a:solidFill>
          <a:ln>
            <a:noFill/>
          </a:ln>
        </p:spPr>
        <p:txBody>
          <a:bodyPr anchorCtr="0" anchor="t" bIns="0" lIns="91425" spcFirstLastPara="1" rIns="182875" wrap="square" tIns="0">
            <a:noAutofit/>
          </a:bodyPr>
          <a:lstStyle>
            <a:lvl1pPr lvl="0" rtl="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b="1" sz="4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  <a:defRPr b="1" sz="4800">
                <a:solidFill>
                  <a:srgbClr val="FFFFFF"/>
                </a:solidFill>
              </a:defRPr>
            </a:lvl2pPr>
            <a:lvl3pPr lvl="2" rtl="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b="1" sz="4800">
                <a:solidFill>
                  <a:srgbClr val="FFFFFF"/>
                </a:solidFill>
              </a:defRPr>
            </a:lvl3pPr>
            <a:lvl4pPr lvl="3" rtl="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4800">
                <a:solidFill>
                  <a:srgbClr val="FFFFFF"/>
                </a:solidFill>
              </a:defRPr>
            </a:lvl4pPr>
            <a:lvl5pPr lvl="4" rtl="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b="1" sz="4800">
                <a:solidFill>
                  <a:srgbClr val="FFFFFF"/>
                </a:solidFill>
              </a:defRPr>
            </a:lvl5pPr>
            <a:lvl6pPr lvl="5" rtl="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 b="1" sz="4800">
                <a:solidFill>
                  <a:srgbClr val="FFFFFF"/>
                </a:solidFill>
              </a:defRPr>
            </a:lvl6pPr>
            <a:lvl7pPr lvl="6" rtl="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b="1" sz="4800">
                <a:solidFill>
                  <a:srgbClr val="FFFFFF"/>
                </a:solidFill>
              </a:defRPr>
            </a:lvl7pPr>
            <a:lvl8pPr lvl="7" rtl="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800"/>
              <a:buNone/>
              <a:defRPr b="1" sz="4800">
                <a:solidFill>
                  <a:srgbClr val="FFFFFF"/>
                </a:solidFill>
              </a:defRPr>
            </a:lvl8pPr>
            <a:lvl9pPr lvl="8" rtl="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600"/>
              <a:buNone/>
              <a:defRPr b="1" sz="4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9" name="Google Shape;59;p14"/>
          <p:cNvSpPr txBox="1"/>
          <p:nvPr>
            <p:ph type="title"/>
          </p:nvPr>
        </p:nvSpPr>
        <p:spPr>
          <a:xfrm>
            <a:off x="3993775" y="1865775"/>
            <a:ext cx="4894800" cy="2168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6600">
                <a:latin typeface="Calibri"/>
                <a:ea typeface="Calibri"/>
                <a:cs typeface="Calibri"/>
                <a:sym typeface="Calibri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/>
          <p:nvPr/>
        </p:nvSpPr>
        <p:spPr>
          <a:xfrm>
            <a:off x="69151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s" sz="1200" u="none" cap="none" strike="noStrik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rPr>
              <a:t>‹#›</a:t>
            </a:fld>
            <a:endParaRPr b="0" i="0" sz="1200" u="none" cap="none" strike="noStrike">
              <a:solidFill>
                <a:srgbClr val="6C7A8A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">
  <p:cSld name="Diseño personalizado">
    <p:bg>
      <p:bgPr>
        <a:solidFill>
          <a:schemeClr val="dk2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 txBox="1"/>
          <p:nvPr>
            <p:ph idx="1" type="body"/>
          </p:nvPr>
        </p:nvSpPr>
        <p:spPr>
          <a:xfrm>
            <a:off x="560387" y="1976192"/>
            <a:ext cx="8023200" cy="170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0000" spcFirstLastPara="1" rIns="91425" wrap="square" tIns="45700">
            <a:no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4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○"/>
              <a:defRPr/>
            </a:lvl3pPr>
            <a:lvl4pPr indent="-3302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5pPr>
            <a:lvl6pPr indent="-3048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/>
            </a:lvl6pPr>
            <a:lvl7pPr indent="-2921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0"/>
              <a:buChar char="•"/>
              <a:defRPr/>
            </a:lvl7pPr>
            <a:lvl8pPr indent="-2794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800"/>
              <a:buChar char="•"/>
              <a:defRPr/>
            </a:lvl8pPr>
            <a:lvl9pPr indent="-2667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600"/>
              <a:buChar char="•"/>
              <a:defRPr/>
            </a:lvl9pPr>
          </a:lstStyle>
          <a:p/>
        </p:txBody>
      </p:sp>
      <p:pic>
        <p:nvPicPr>
          <p:cNvPr id="64" name="Google Shape;64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179349" y="294563"/>
            <a:ext cx="2759037" cy="344719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6"/>
          <p:cNvSpPr txBox="1"/>
          <p:nvPr>
            <p:ph idx="2" type="body"/>
          </p:nvPr>
        </p:nvSpPr>
        <p:spPr>
          <a:xfrm>
            <a:off x="560387" y="1224215"/>
            <a:ext cx="8023200" cy="499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45700" lIns="90000" spcFirstLastPara="1" rIns="91425" wrap="square" tIns="45700">
            <a:no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○"/>
              <a:defRPr/>
            </a:lvl3pPr>
            <a:lvl4pPr indent="-3302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5pPr>
            <a:lvl6pPr indent="-3048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/>
            </a:lvl6pPr>
            <a:lvl7pPr indent="-2921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0"/>
              <a:buChar char="•"/>
              <a:defRPr/>
            </a:lvl7pPr>
            <a:lvl8pPr indent="-2794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800"/>
              <a:buChar char="•"/>
              <a:defRPr/>
            </a:lvl8pPr>
            <a:lvl9pPr indent="-2667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600"/>
              <a:buChar char="•"/>
              <a:defRPr/>
            </a:lvl9pPr>
          </a:lstStyle>
          <a:p/>
        </p:txBody>
      </p:sp>
      <p:sp>
        <p:nvSpPr>
          <p:cNvPr id="66" name="Google Shape;66;p16"/>
          <p:cNvSpPr/>
          <p:nvPr/>
        </p:nvSpPr>
        <p:spPr>
          <a:xfrm>
            <a:off x="770850" y="159544"/>
            <a:ext cx="903600" cy="609900"/>
          </a:xfrm>
          <a:prstGeom prst="parallelogram">
            <a:avLst>
              <a:gd fmla="val 4531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16"/>
          <p:cNvSpPr/>
          <p:nvPr/>
        </p:nvSpPr>
        <p:spPr>
          <a:xfrm>
            <a:off x="146422" y="159544"/>
            <a:ext cx="903600" cy="609900"/>
          </a:xfrm>
          <a:prstGeom prst="parallelogram">
            <a:avLst>
              <a:gd fmla="val 45310" name="adj"/>
            </a:avLst>
          </a:prstGeom>
          <a:gradFill>
            <a:gsLst>
              <a:gs pos="0">
                <a:schemeClr val="dk2"/>
              </a:gs>
              <a:gs pos="65000">
                <a:schemeClr val="lt1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16"/>
          <p:cNvSpPr/>
          <p:nvPr/>
        </p:nvSpPr>
        <p:spPr>
          <a:xfrm>
            <a:off x="1372975" y="159544"/>
            <a:ext cx="4806300" cy="609900"/>
          </a:xfrm>
          <a:prstGeom prst="parallelogram">
            <a:avLst>
              <a:gd fmla="val 4531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69" name="Google Shape;69;p16"/>
          <p:cNvSpPr txBox="1"/>
          <p:nvPr>
            <p:ph type="title"/>
          </p:nvPr>
        </p:nvSpPr>
        <p:spPr>
          <a:xfrm>
            <a:off x="1763699" y="159544"/>
            <a:ext cx="4288200" cy="60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  <a:defRPr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 2" type="obj">
  <p:cSld name="OBJECT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7"/>
          <p:cNvSpPr/>
          <p:nvPr/>
        </p:nvSpPr>
        <p:spPr>
          <a:xfrm>
            <a:off x="770850" y="159544"/>
            <a:ext cx="903600" cy="609900"/>
          </a:xfrm>
          <a:prstGeom prst="parallelogram">
            <a:avLst>
              <a:gd fmla="val 4531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17"/>
          <p:cNvSpPr/>
          <p:nvPr/>
        </p:nvSpPr>
        <p:spPr>
          <a:xfrm>
            <a:off x="146422" y="159544"/>
            <a:ext cx="903600" cy="609900"/>
          </a:xfrm>
          <a:prstGeom prst="parallelogram">
            <a:avLst>
              <a:gd fmla="val 45310" name="adj"/>
            </a:avLst>
          </a:prstGeom>
          <a:gradFill>
            <a:gsLst>
              <a:gs pos="0">
                <a:srgbClr val="FFFFFF"/>
              </a:gs>
              <a:gs pos="65000">
                <a:schemeClr val="accent1"/>
              </a:gs>
              <a:gs pos="100000">
                <a:schemeClr val="accent1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3" name="Google Shape;73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179349" y="292060"/>
            <a:ext cx="2060025" cy="344719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7"/>
          <p:cNvSpPr txBox="1"/>
          <p:nvPr>
            <p:ph idx="1" type="body"/>
          </p:nvPr>
        </p:nvSpPr>
        <p:spPr>
          <a:xfrm>
            <a:off x="294150" y="913950"/>
            <a:ext cx="8555700" cy="38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  <a:defRPr i="0" sz="2400" u="none" cap="none" strike="noStrike">
                <a:solidFill>
                  <a:srgbClr val="81899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Franklin Gothic"/>
              <a:buChar char="•"/>
              <a:defRPr i="0" sz="2000" u="none" cap="none" strike="noStrike">
                <a:solidFill>
                  <a:srgbClr val="81899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ranklin Gothic"/>
              <a:buChar char="○"/>
              <a:defRPr i="0" sz="18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ranklin Gothic"/>
              <a:buChar char="•"/>
              <a:defRPr i="0" sz="16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ranklin Gothic"/>
              <a:buChar char="•"/>
              <a:defRPr i="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indent="-3048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Franklin Gothic"/>
              <a:buChar char="•"/>
              <a:defRPr i="0" sz="12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indent="-2921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Franklin Gothic"/>
              <a:buChar char="•"/>
              <a:defRPr i="0" sz="10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indent="-2794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Franklin Gothic"/>
              <a:buChar char="•"/>
              <a:defRPr i="0" sz="8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indent="-2667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Franklin Gothic"/>
              <a:buChar char="•"/>
              <a:defRPr i="0" sz="6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/>
        </p:txBody>
      </p:sp>
      <p:sp>
        <p:nvSpPr>
          <p:cNvPr id="75" name="Google Shape;75;p17"/>
          <p:cNvSpPr/>
          <p:nvPr/>
        </p:nvSpPr>
        <p:spPr>
          <a:xfrm>
            <a:off x="1372975" y="159544"/>
            <a:ext cx="4806300" cy="609900"/>
          </a:xfrm>
          <a:prstGeom prst="parallelogram">
            <a:avLst>
              <a:gd fmla="val 4531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76" name="Google Shape;76;p17"/>
          <p:cNvSpPr txBox="1"/>
          <p:nvPr>
            <p:ph type="title"/>
          </p:nvPr>
        </p:nvSpPr>
        <p:spPr>
          <a:xfrm>
            <a:off x="1763699" y="159544"/>
            <a:ext cx="4288200" cy="60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7" name="Google Shape;77;p17"/>
          <p:cNvSpPr txBox="1"/>
          <p:nvPr/>
        </p:nvSpPr>
        <p:spPr>
          <a:xfrm>
            <a:off x="69151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s" sz="1200" u="none" cap="none" strike="noStrik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rPr>
              <a:t>‹#›</a:t>
            </a:fld>
            <a:endParaRPr b="0" i="0" sz="1200" u="none" cap="none" strike="noStrike">
              <a:solidFill>
                <a:srgbClr val="6C7A8A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 1">
  <p:cSld name="TITLE_4_1_1">
    <p:bg>
      <p:bgPr>
        <a:solidFill>
          <a:schemeClr val="dk2"/>
        </a:solid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177307" y="139723"/>
            <a:ext cx="2859113" cy="45097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0" name="Google Shape;80;p18"/>
          <p:cNvGrpSpPr/>
          <p:nvPr/>
        </p:nvGrpSpPr>
        <p:grpSpPr>
          <a:xfrm>
            <a:off x="0" y="-93"/>
            <a:ext cx="4853665" cy="4305415"/>
            <a:chOff x="0" y="-126"/>
            <a:chExt cx="4554438" cy="5386482"/>
          </a:xfrm>
        </p:grpSpPr>
        <p:sp>
          <p:nvSpPr>
            <p:cNvPr id="81" name="Google Shape;81;p18"/>
            <p:cNvSpPr/>
            <p:nvPr/>
          </p:nvSpPr>
          <p:spPr>
            <a:xfrm flipH="1" rot="10800000">
              <a:off x="0" y="-126"/>
              <a:ext cx="4554438" cy="5386482"/>
            </a:xfrm>
            <a:custGeom>
              <a:rect b="b" l="l" r="r" t="t"/>
              <a:pathLst>
                <a:path extrusionOk="0" h="6374535" w="5389868">
                  <a:moveTo>
                    <a:pt x="620377" y="6374535"/>
                  </a:moveTo>
                  <a:lnTo>
                    <a:pt x="3459520" y="6374535"/>
                  </a:lnTo>
                  <a:lnTo>
                    <a:pt x="3638761" y="6288190"/>
                  </a:lnTo>
                  <a:cubicBezTo>
                    <a:pt x="4681799" y="5721578"/>
                    <a:pt x="5389868" y="4616487"/>
                    <a:pt x="5389868" y="3346018"/>
                  </a:cubicBezTo>
                  <a:cubicBezTo>
                    <a:pt x="5389868" y="1498063"/>
                    <a:pt x="3891805" y="0"/>
                    <a:pt x="2043850" y="0"/>
                  </a:cubicBezTo>
                  <a:cubicBezTo>
                    <a:pt x="1336430" y="0"/>
                    <a:pt x="680285" y="219535"/>
                    <a:pt x="139826" y="594192"/>
                  </a:cubicBezTo>
                  <a:lnTo>
                    <a:pt x="0" y="700065"/>
                  </a:lnTo>
                  <a:lnTo>
                    <a:pt x="0" y="5991971"/>
                  </a:lnTo>
                  <a:lnTo>
                    <a:pt x="139827" y="6097845"/>
                  </a:lnTo>
                  <a:cubicBezTo>
                    <a:pt x="217035" y="6151367"/>
                    <a:pt x="296605" y="6201724"/>
                    <a:pt x="378347" y="6248727"/>
                  </a:cubicBezTo>
                  <a:close/>
                </a:path>
              </a:pathLst>
            </a:custGeom>
            <a:solidFill>
              <a:srgbClr val="FFFFFF">
                <a:alpha val="8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Una caricatura de una ciudad&#10;&#10;Descripción generada automáticamente" id="82" name="Google Shape;82;p18"/>
            <p:cNvPicPr preferRelativeResize="0"/>
            <p:nvPr/>
          </p:nvPicPr>
          <p:blipFill rotWithShape="1">
            <a:blip r:embed="rId3">
              <a:alphaModFix/>
            </a:blip>
            <a:srcRect b="0" l="9870" r="6482" t="0"/>
            <a:stretch/>
          </p:blipFill>
          <p:spPr>
            <a:xfrm>
              <a:off x="1" y="-1"/>
              <a:ext cx="4423169" cy="5247982"/>
            </a:xfrm>
            <a:custGeom>
              <a:rect b="b" l="l" r="r" t="t"/>
              <a:pathLst>
                <a:path extrusionOk="0" h="6210629" w="5234519">
                  <a:moveTo>
                    <a:pt x="1082595" y="0"/>
                  </a:moveTo>
                  <a:lnTo>
                    <a:pt x="3027450" y="0"/>
                  </a:lnTo>
                  <a:lnTo>
                    <a:pt x="3291029" y="96471"/>
                  </a:lnTo>
                  <a:cubicBezTo>
                    <a:pt x="4433137" y="579542"/>
                    <a:pt x="5234519" y="1710443"/>
                    <a:pt x="5234519" y="3028517"/>
                  </a:cubicBezTo>
                  <a:cubicBezTo>
                    <a:pt x="5234519" y="4785949"/>
                    <a:pt x="3809839" y="6210629"/>
                    <a:pt x="2052407" y="6210629"/>
                  </a:cubicBezTo>
                  <a:cubicBezTo>
                    <a:pt x="1283531" y="6210629"/>
                    <a:pt x="578345" y="5937936"/>
                    <a:pt x="28288" y="5483989"/>
                  </a:cubicBezTo>
                  <a:lnTo>
                    <a:pt x="0" y="5458279"/>
                  </a:lnTo>
                  <a:lnTo>
                    <a:pt x="0" y="598754"/>
                  </a:lnTo>
                  <a:lnTo>
                    <a:pt x="28288" y="573044"/>
                  </a:lnTo>
                  <a:cubicBezTo>
                    <a:pt x="303317" y="346070"/>
                    <a:pt x="617127" y="164410"/>
                    <a:pt x="958290" y="39494"/>
                  </a:cubicBezTo>
                  <a:close/>
                </a:path>
              </a:pathLst>
            </a:custGeom>
            <a:noFill/>
            <a:ln>
              <a:noFill/>
            </a:ln>
          </p:spPr>
        </p:pic>
      </p:grpSp>
      <p:sp>
        <p:nvSpPr>
          <p:cNvPr id="83" name="Google Shape;83;p18"/>
          <p:cNvSpPr txBox="1"/>
          <p:nvPr>
            <p:ph type="title"/>
          </p:nvPr>
        </p:nvSpPr>
        <p:spPr>
          <a:xfrm>
            <a:off x="3004575" y="2607113"/>
            <a:ext cx="5995800" cy="1202400"/>
          </a:xfrm>
          <a:prstGeom prst="rect">
            <a:avLst/>
          </a:prstGeom>
          <a:solidFill>
            <a:srgbClr val="DE3075">
              <a:alpha val="63919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>
                <a:latin typeface="Calibri"/>
                <a:ea typeface="Calibri"/>
                <a:cs typeface="Calibri"/>
                <a:sym typeface="Calibri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 1">
  <p:cSld name="Título y objetos 1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9"/>
          <p:cNvSpPr/>
          <p:nvPr/>
        </p:nvSpPr>
        <p:spPr>
          <a:xfrm>
            <a:off x="1372975" y="159544"/>
            <a:ext cx="4806300" cy="609900"/>
          </a:xfrm>
          <a:prstGeom prst="parallelogram">
            <a:avLst>
              <a:gd fmla="val 4531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86" name="Google Shape;86;p19"/>
          <p:cNvSpPr/>
          <p:nvPr/>
        </p:nvSpPr>
        <p:spPr>
          <a:xfrm>
            <a:off x="770850" y="159544"/>
            <a:ext cx="903600" cy="609900"/>
          </a:xfrm>
          <a:prstGeom prst="parallelogram">
            <a:avLst>
              <a:gd fmla="val 45310" name="adj"/>
            </a:avLst>
          </a:prstGeom>
          <a:solidFill>
            <a:srgbClr val="81899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19"/>
          <p:cNvSpPr/>
          <p:nvPr/>
        </p:nvSpPr>
        <p:spPr>
          <a:xfrm>
            <a:off x="146422" y="159544"/>
            <a:ext cx="903600" cy="609900"/>
          </a:xfrm>
          <a:prstGeom prst="parallelogram">
            <a:avLst>
              <a:gd fmla="val 45310" name="adj"/>
            </a:avLst>
          </a:prstGeom>
          <a:gradFill>
            <a:gsLst>
              <a:gs pos="0">
                <a:srgbClr val="FFFFFF"/>
              </a:gs>
              <a:gs pos="65000">
                <a:schemeClr val="dk2"/>
              </a:gs>
              <a:gs pos="100000">
                <a:schemeClr val="dk2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19"/>
          <p:cNvSpPr txBox="1"/>
          <p:nvPr>
            <p:ph type="title"/>
          </p:nvPr>
        </p:nvSpPr>
        <p:spPr>
          <a:xfrm>
            <a:off x="1763699" y="159544"/>
            <a:ext cx="4288200" cy="60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pic>
        <p:nvPicPr>
          <p:cNvPr id="89" name="Google Shape;89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179349" y="292060"/>
            <a:ext cx="2060025" cy="344719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9"/>
          <p:cNvSpPr txBox="1"/>
          <p:nvPr>
            <p:ph idx="1" type="body"/>
          </p:nvPr>
        </p:nvSpPr>
        <p:spPr>
          <a:xfrm>
            <a:off x="294150" y="913950"/>
            <a:ext cx="8555700" cy="38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  <a:defRPr i="0" sz="2400" u="none" cap="none" strike="noStrike">
                <a:solidFill>
                  <a:srgbClr val="81899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Franklin Gothic"/>
              <a:buChar char="•"/>
              <a:defRPr i="0" sz="2000" u="none" cap="none" strike="noStrike">
                <a:solidFill>
                  <a:srgbClr val="81899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ranklin Gothic"/>
              <a:buChar char="○"/>
              <a:defRPr i="0" sz="18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ranklin Gothic"/>
              <a:buChar char="•"/>
              <a:defRPr i="0" sz="16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ranklin Gothic"/>
              <a:buChar char="•"/>
              <a:defRPr i="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indent="-3048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Franklin Gothic"/>
              <a:buChar char="•"/>
              <a:defRPr i="0" sz="12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indent="-2921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Franklin Gothic"/>
              <a:buChar char="•"/>
              <a:defRPr i="0" sz="10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indent="-2794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Franklin Gothic"/>
              <a:buChar char="•"/>
              <a:defRPr i="0" sz="8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indent="-2667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Franklin Gothic"/>
              <a:buChar char="•"/>
              <a:defRPr i="0" sz="6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/>
        </p:txBody>
      </p:sp>
      <p:sp>
        <p:nvSpPr>
          <p:cNvPr id="91" name="Google Shape;91;p19"/>
          <p:cNvSpPr txBox="1"/>
          <p:nvPr/>
        </p:nvSpPr>
        <p:spPr>
          <a:xfrm>
            <a:off x="69151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s" sz="1200" u="none" cap="none" strike="noStrik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rPr>
              <a:t>‹#›</a:t>
            </a:fld>
            <a:endParaRPr b="0" i="0" sz="1200" u="none" cap="none" strike="noStrike">
              <a:solidFill>
                <a:srgbClr val="6C7A8A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 2">
  <p:cSld name="TITLE_4">
    <p:bg>
      <p:bgPr>
        <a:solidFill>
          <a:schemeClr val="accent1"/>
        </a:solid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Google Shape;93;p20"/>
          <p:cNvGrpSpPr/>
          <p:nvPr/>
        </p:nvGrpSpPr>
        <p:grpSpPr>
          <a:xfrm>
            <a:off x="0" y="-93"/>
            <a:ext cx="4853665" cy="4305415"/>
            <a:chOff x="0" y="-126"/>
            <a:chExt cx="4554438" cy="5386482"/>
          </a:xfrm>
        </p:grpSpPr>
        <p:sp>
          <p:nvSpPr>
            <p:cNvPr id="94" name="Google Shape;94;p20"/>
            <p:cNvSpPr/>
            <p:nvPr/>
          </p:nvSpPr>
          <p:spPr>
            <a:xfrm flipH="1" rot="10800000">
              <a:off x="0" y="-126"/>
              <a:ext cx="4554438" cy="5386482"/>
            </a:xfrm>
            <a:custGeom>
              <a:rect b="b" l="l" r="r" t="t"/>
              <a:pathLst>
                <a:path extrusionOk="0" h="6374535" w="5389868">
                  <a:moveTo>
                    <a:pt x="620377" y="6374535"/>
                  </a:moveTo>
                  <a:lnTo>
                    <a:pt x="3459520" y="6374535"/>
                  </a:lnTo>
                  <a:lnTo>
                    <a:pt x="3638761" y="6288190"/>
                  </a:lnTo>
                  <a:cubicBezTo>
                    <a:pt x="4681799" y="5721578"/>
                    <a:pt x="5389868" y="4616487"/>
                    <a:pt x="5389868" y="3346018"/>
                  </a:cubicBezTo>
                  <a:cubicBezTo>
                    <a:pt x="5389868" y="1498063"/>
                    <a:pt x="3891805" y="0"/>
                    <a:pt x="2043850" y="0"/>
                  </a:cubicBezTo>
                  <a:cubicBezTo>
                    <a:pt x="1336430" y="0"/>
                    <a:pt x="680285" y="219535"/>
                    <a:pt x="139826" y="594192"/>
                  </a:cubicBezTo>
                  <a:lnTo>
                    <a:pt x="0" y="700065"/>
                  </a:lnTo>
                  <a:lnTo>
                    <a:pt x="0" y="5991971"/>
                  </a:lnTo>
                  <a:lnTo>
                    <a:pt x="139827" y="6097845"/>
                  </a:lnTo>
                  <a:cubicBezTo>
                    <a:pt x="217035" y="6151367"/>
                    <a:pt x="296605" y="6201724"/>
                    <a:pt x="378347" y="6248727"/>
                  </a:cubicBezTo>
                  <a:close/>
                </a:path>
              </a:pathLst>
            </a:custGeom>
            <a:solidFill>
              <a:srgbClr val="FFFFFF">
                <a:alpha val="8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Imagen que contiene persona, foto, hombre, mujer&#10;&#10;Descripción generada automáticamente" id="95" name="Google Shape;95;p20"/>
            <p:cNvPicPr preferRelativeResize="0"/>
            <p:nvPr/>
          </p:nvPicPr>
          <p:blipFill rotWithShape="1">
            <a:blip r:embed="rId2">
              <a:alphaModFix/>
            </a:blip>
            <a:srcRect b="0" l="0" r="16352" t="0"/>
            <a:stretch/>
          </p:blipFill>
          <p:spPr>
            <a:xfrm>
              <a:off x="1" y="-1"/>
              <a:ext cx="4423169" cy="5247982"/>
            </a:xfrm>
            <a:custGeom>
              <a:rect b="b" l="l" r="r" t="t"/>
              <a:pathLst>
                <a:path extrusionOk="0" h="6210629" w="5234519">
                  <a:moveTo>
                    <a:pt x="1082595" y="0"/>
                  </a:moveTo>
                  <a:lnTo>
                    <a:pt x="3027450" y="0"/>
                  </a:lnTo>
                  <a:lnTo>
                    <a:pt x="3291029" y="96471"/>
                  </a:lnTo>
                  <a:cubicBezTo>
                    <a:pt x="4433137" y="579542"/>
                    <a:pt x="5234519" y="1710443"/>
                    <a:pt x="5234519" y="3028517"/>
                  </a:cubicBezTo>
                  <a:cubicBezTo>
                    <a:pt x="5234519" y="4785949"/>
                    <a:pt x="3809839" y="6210629"/>
                    <a:pt x="2052407" y="6210629"/>
                  </a:cubicBezTo>
                  <a:cubicBezTo>
                    <a:pt x="1283531" y="6210629"/>
                    <a:pt x="578345" y="5937936"/>
                    <a:pt x="28288" y="5483989"/>
                  </a:cubicBezTo>
                  <a:lnTo>
                    <a:pt x="0" y="5458279"/>
                  </a:lnTo>
                  <a:lnTo>
                    <a:pt x="0" y="598754"/>
                  </a:lnTo>
                  <a:lnTo>
                    <a:pt x="28288" y="573044"/>
                  </a:lnTo>
                  <a:cubicBezTo>
                    <a:pt x="303317" y="346070"/>
                    <a:pt x="617127" y="164410"/>
                    <a:pt x="958290" y="39494"/>
                  </a:cubicBezTo>
                  <a:close/>
                </a:path>
              </a:pathLst>
            </a:custGeom>
            <a:noFill/>
            <a:ln>
              <a:noFill/>
            </a:ln>
          </p:spPr>
        </p:pic>
      </p:grpSp>
      <p:sp>
        <p:nvSpPr>
          <p:cNvPr id="96" name="Google Shape;96;p20"/>
          <p:cNvSpPr txBox="1"/>
          <p:nvPr>
            <p:ph type="title"/>
          </p:nvPr>
        </p:nvSpPr>
        <p:spPr>
          <a:xfrm>
            <a:off x="3004575" y="2607113"/>
            <a:ext cx="5995800" cy="1202400"/>
          </a:xfrm>
          <a:prstGeom prst="rect">
            <a:avLst/>
          </a:prstGeom>
          <a:solidFill>
            <a:srgbClr val="898B90">
              <a:alpha val="68240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>
                <a:latin typeface="Calibri"/>
                <a:ea typeface="Calibri"/>
                <a:cs typeface="Calibri"/>
                <a:sym typeface="Calibri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9pPr>
          </a:lstStyle>
          <a:p/>
        </p:txBody>
      </p:sp>
      <p:pic>
        <p:nvPicPr>
          <p:cNvPr id="97" name="Google Shape;97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77307" y="139723"/>
            <a:ext cx="2859113" cy="4509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 3">
  <p:cSld name="TITLE_1_1">
    <p:bg>
      <p:bgPr>
        <a:solidFill>
          <a:schemeClr val="accent2"/>
        </a:solid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1"/>
          <p:cNvSpPr/>
          <p:nvPr/>
        </p:nvSpPr>
        <p:spPr>
          <a:xfrm flipH="1" rot="10800000">
            <a:off x="0" y="2313"/>
            <a:ext cx="4850881" cy="4302811"/>
          </a:xfrm>
          <a:custGeom>
            <a:rect b="b" l="l" r="r" t="t"/>
            <a:pathLst>
              <a:path extrusionOk="0" h="6374535" w="5389868">
                <a:moveTo>
                  <a:pt x="620377" y="6374535"/>
                </a:moveTo>
                <a:lnTo>
                  <a:pt x="3459520" y="6374535"/>
                </a:lnTo>
                <a:lnTo>
                  <a:pt x="3638761" y="6288190"/>
                </a:lnTo>
                <a:cubicBezTo>
                  <a:pt x="4681799" y="5721578"/>
                  <a:pt x="5389868" y="4616487"/>
                  <a:pt x="5389868" y="3346018"/>
                </a:cubicBezTo>
                <a:cubicBezTo>
                  <a:pt x="5389868" y="1498063"/>
                  <a:pt x="3891805" y="0"/>
                  <a:pt x="2043850" y="0"/>
                </a:cubicBezTo>
                <a:cubicBezTo>
                  <a:pt x="1336430" y="0"/>
                  <a:pt x="680285" y="219535"/>
                  <a:pt x="139826" y="594192"/>
                </a:cubicBezTo>
                <a:lnTo>
                  <a:pt x="0" y="700065"/>
                </a:lnTo>
                <a:lnTo>
                  <a:pt x="0" y="5991971"/>
                </a:lnTo>
                <a:lnTo>
                  <a:pt x="139827" y="6097845"/>
                </a:lnTo>
                <a:cubicBezTo>
                  <a:pt x="217035" y="6151367"/>
                  <a:pt x="296605" y="6201724"/>
                  <a:pt x="378347" y="6248727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0" name="Google Shape;100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177307" y="139723"/>
            <a:ext cx="2859113" cy="45097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na caricatura de una ciudad&#10;&#10;Descripción generada automáticamente" id="101" name="Google Shape;101;p21"/>
          <p:cNvPicPr preferRelativeResize="0"/>
          <p:nvPr/>
        </p:nvPicPr>
        <p:blipFill rotWithShape="1">
          <a:blip r:embed="rId3">
            <a:alphaModFix/>
          </a:blip>
          <a:srcRect b="0" l="9870" r="6482" t="0"/>
          <a:stretch/>
        </p:blipFill>
        <p:spPr>
          <a:xfrm>
            <a:off x="1" y="8"/>
            <a:ext cx="3533300" cy="4192175"/>
          </a:xfrm>
          <a:custGeom>
            <a:rect b="b" l="l" r="r" t="t"/>
            <a:pathLst>
              <a:path extrusionOk="0" h="6210629" w="5234519">
                <a:moveTo>
                  <a:pt x="1082595" y="0"/>
                </a:moveTo>
                <a:lnTo>
                  <a:pt x="3027450" y="0"/>
                </a:lnTo>
                <a:lnTo>
                  <a:pt x="3291029" y="96471"/>
                </a:lnTo>
                <a:cubicBezTo>
                  <a:pt x="4433137" y="579542"/>
                  <a:pt x="5234519" y="1710443"/>
                  <a:pt x="5234519" y="3028517"/>
                </a:cubicBezTo>
                <a:cubicBezTo>
                  <a:pt x="5234519" y="4785949"/>
                  <a:pt x="3809839" y="6210629"/>
                  <a:pt x="2052407" y="6210629"/>
                </a:cubicBezTo>
                <a:cubicBezTo>
                  <a:pt x="1283531" y="6210629"/>
                  <a:pt x="578345" y="5937936"/>
                  <a:pt x="28288" y="5483989"/>
                </a:cubicBezTo>
                <a:lnTo>
                  <a:pt x="0" y="5458279"/>
                </a:lnTo>
                <a:lnTo>
                  <a:pt x="0" y="598754"/>
                </a:lnTo>
                <a:lnTo>
                  <a:pt x="28288" y="573044"/>
                </a:lnTo>
                <a:cubicBezTo>
                  <a:pt x="303317" y="346070"/>
                  <a:pt x="617127" y="164410"/>
                  <a:pt x="958290" y="39494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102" name="Google Shape;102;p21"/>
          <p:cNvSpPr txBox="1"/>
          <p:nvPr>
            <p:ph type="title"/>
          </p:nvPr>
        </p:nvSpPr>
        <p:spPr>
          <a:xfrm>
            <a:off x="3004575" y="2607113"/>
            <a:ext cx="5995800" cy="1202400"/>
          </a:xfrm>
          <a:prstGeom prst="rect">
            <a:avLst/>
          </a:prstGeom>
          <a:solidFill>
            <a:srgbClr val="898B90">
              <a:alpha val="68240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>
                <a:latin typeface="Calibri"/>
                <a:ea typeface="Calibri"/>
                <a:cs typeface="Calibri"/>
                <a:sym typeface="Calibri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 3">
  <p:cSld name="OBJECT_1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2"/>
          <p:cNvSpPr/>
          <p:nvPr/>
        </p:nvSpPr>
        <p:spPr>
          <a:xfrm>
            <a:off x="770850" y="159544"/>
            <a:ext cx="903600" cy="609900"/>
          </a:xfrm>
          <a:prstGeom prst="parallelogram">
            <a:avLst>
              <a:gd fmla="val 45310" name="adj"/>
            </a:avLst>
          </a:prstGeom>
          <a:solidFill>
            <a:srgbClr val="70278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22"/>
          <p:cNvSpPr/>
          <p:nvPr/>
        </p:nvSpPr>
        <p:spPr>
          <a:xfrm>
            <a:off x="146422" y="159544"/>
            <a:ext cx="903600" cy="609900"/>
          </a:xfrm>
          <a:prstGeom prst="parallelogram">
            <a:avLst>
              <a:gd fmla="val 45310" name="adj"/>
            </a:avLst>
          </a:prstGeom>
          <a:gradFill>
            <a:gsLst>
              <a:gs pos="0">
                <a:srgbClr val="FFFFFF"/>
              </a:gs>
              <a:gs pos="65000">
                <a:schemeClr val="accent2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6" name="Google Shape;106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179349" y="292060"/>
            <a:ext cx="2060025" cy="344719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22"/>
          <p:cNvSpPr txBox="1"/>
          <p:nvPr>
            <p:ph idx="1" type="body"/>
          </p:nvPr>
        </p:nvSpPr>
        <p:spPr>
          <a:xfrm>
            <a:off x="294150" y="913950"/>
            <a:ext cx="8555700" cy="38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  <a:defRPr i="0" sz="2400" u="none" cap="none" strike="noStrike">
                <a:solidFill>
                  <a:srgbClr val="81899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Franklin Gothic"/>
              <a:buChar char="•"/>
              <a:defRPr i="0" sz="2000" u="none" cap="none" strike="noStrike">
                <a:solidFill>
                  <a:srgbClr val="81899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ranklin Gothic"/>
              <a:buChar char="○"/>
              <a:defRPr i="0" sz="18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ranklin Gothic"/>
              <a:buChar char="•"/>
              <a:defRPr i="0" sz="16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ranklin Gothic"/>
              <a:buChar char="•"/>
              <a:defRPr i="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indent="-3048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Franklin Gothic"/>
              <a:buChar char="•"/>
              <a:defRPr i="0" sz="12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indent="-2921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Franklin Gothic"/>
              <a:buChar char="•"/>
              <a:defRPr i="0" sz="10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indent="-2794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Franklin Gothic"/>
              <a:buChar char="•"/>
              <a:defRPr i="0" sz="8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indent="-2667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Franklin Gothic"/>
              <a:buChar char="•"/>
              <a:defRPr i="0" sz="6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/>
        </p:txBody>
      </p:sp>
      <p:sp>
        <p:nvSpPr>
          <p:cNvPr id="108" name="Google Shape;108;p22"/>
          <p:cNvSpPr/>
          <p:nvPr/>
        </p:nvSpPr>
        <p:spPr>
          <a:xfrm>
            <a:off x="1372975" y="159544"/>
            <a:ext cx="4806300" cy="609900"/>
          </a:xfrm>
          <a:prstGeom prst="parallelogram">
            <a:avLst>
              <a:gd fmla="val 4531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09" name="Google Shape;109;p22"/>
          <p:cNvSpPr txBox="1"/>
          <p:nvPr>
            <p:ph type="title"/>
          </p:nvPr>
        </p:nvSpPr>
        <p:spPr>
          <a:xfrm>
            <a:off x="1763699" y="159544"/>
            <a:ext cx="4288200" cy="60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10" name="Google Shape;110;p22"/>
          <p:cNvSpPr txBox="1"/>
          <p:nvPr/>
        </p:nvSpPr>
        <p:spPr>
          <a:xfrm>
            <a:off x="69151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s" sz="1200" u="none" cap="none" strike="noStrik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rPr>
              <a:t>‹#›</a:t>
            </a:fld>
            <a:endParaRPr b="0" i="0" sz="1200" u="none" cap="none" strike="noStrike">
              <a:solidFill>
                <a:srgbClr val="6C7A8A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 4">
  <p:cSld name="TITLE_2_1">
    <p:bg>
      <p:bgPr>
        <a:solidFill>
          <a:schemeClr val="accent3"/>
        </a:solid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3"/>
          <p:cNvSpPr/>
          <p:nvPr/>
        </p:nvSpPr>
        <p:spPr>
          <a:xfrm flipH="1" rot="10800000">
            <a:off x="0" y="2313"/>
            <a:ext cx="4850881" cy="4302811"/>
          </a:xfrm>
          <a:custGeom>
            <a:rect b="b" l="l" r="r" t="t"/>
            <a:pathLst>
              <a:path extrusionOk="0" h="6374535" w="5389868">
                <a:moveTo>
                  <a:pt x="620377" y="6374535"/>
                </a:moveTo>
                <a:lnTo>
                  <a:pt x="3459520" y="6374535"/>
                </a:lnTo>
                <a:lnTo>
                  <a:pt x="3638761" y="6288190"/>
                </a:lnTo>
                <a:cubicBezTo>
                  <a:pt x="4681799" y="5721578"/>
                  <a:pt x="5389868" y="4616487"/>
                  <a:pt x="5389868" y="3346018"/>
                </a:cubicBezTo>
                <a:cubicBezTo>
                  <a:pt x="5389868" y="1498063"/>
                  <a:pt x="3891805" y="0"/>
                  <a:pt x="2043850" y="0"/>
                </a:cubicBezTo>
                <a:cubicBezTo>
                  <a:pt x="1336430" y="0"/>
                  <a:pt x="680285" y="219535"/>
                  <a:pt x="139826" y="594192"/>
                </a:cubicBezTo>
                <a:lnTo>
                  <a:pt x="0" y="700065"/>
                </a:lnTo>
                <a:lnTo>
                  <a:pt x="0" y="5991971"/>
                </a:lnTo>
                <a:lnTo>
                  <a:pt x="139827" y="6097845"/>
                </a:lnTo>
                <a:cubicBezTo>
                  <a:pt x="217035" y="6151367"/>
                  <a:pt x="296605" y="6201724"/>
                  <a:pt x="378347" y="6248727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3" name="Google Shape;113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177307" y="139723"/>
            <a:ext cx="2859113" cy="45097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 que contiene persona, foto, hombre, mujer&#10;&#10;Descripción generada automáticamente" id="114" name="Google Shape;114;p23"/>
          <p:cNvPicPr preferRelativeResize="0"/>
          <p:nvPr/>
        </p:nvPicPr>
        <p:blipFill rotWithShape="1">
          <a:blip r:embed="rId3">
            <a:alphaModFix/>
          </a:blip>
          <a:srcRect b="0" l="0" r="16352" t="0"/>
          <a:stretch/>
        </p:blipFill>
        <p:spPr>
          <a:xfrm>
            <a:off x="1" y="8"/>
            <a:ext cx="3533300" cy="4192175"/>
          </a:xfrm>
          <a:custGeom>
            <a:rect b="b" l="l" r="r" t="t"/>
            <a:pathLst>
              <a:path extrusionOk="0" h="6210629" w="5234519">
                <a:moveTo>
                  <a:pt x="1082595" y="0"/>
                </a:moveTo>
                <a:lnTo>
                  <a:pt x="3027450" y="0"/>
                </a:lnTo>
                <a:lnTo>
                  <a:pt x="3291029" y="96471"/>
                </a:lnTo>
                <a:cubicBezTo>
                  <a:pt x="4433137" y="579542"/>
                  <a:pt x="5234519" y="1710443"/>
                  <a:pt x="5234519" y="3028517"/>
                </a:cubicBezTo>
                <a:cubicBezTo>
                  <a:pt x="5234519" y="4785949"/>
                  <a:pt x="3809839" y="6210629"/>
                  <a:pt x="2052407" y="6210629"/>
                </a:cubicBezTo>
                <a:cubicBezTo>
                  <a:pt x="1283531" y="6210629"/>
                  <a:pt x="578345" y="5937936"/>
                  <a:pt x="28288" y="5483989"/>
                </a:cubicBezTo>
                <a:lnTo>
                  <a:pt x="0" y="5458279"/>
                </a:lnTo>
                <a:lnTo>
                  <a:pt x="0" y="598754"/>
                </a:lnTo>
                <a:lnTo>
                  <a:pt x="28288" y="573044"/>
                </a:lnTo>
                <a:cubicBezTo>
                  <a:pt x="303317" y="346070"/>
                  <a:pt x="617127" y="164410"/>
                  <a:pt x="958290" y="39494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115" name="Google Shape;115;p23"/>
          <p:cNvSpPr txBox="1"/>
          <p:nvPr>
            <p:ph type="title"/>
          </p:nvPr>
        </p:nvSpPr>
        <p:spPr>
          <a:xfrm>
            <a:off x="3004575" y="2607113"/>
            <a:ext cx="5995800" cy="1202400"/>
          </a:xfrm>
          <a:prstGeom prst="rect">
            <a:avLst/>
          </a:prstGeom>
          <a:solidFill>
            <a:srgbClr val="898B90">
              <a:alpha val="68240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>
                <a:latin typeface="Calibri"/>
                <a:ea typeface="Calibri"/>
                <a:cs typeface="Calibri"/>
                <a:sym typeface="Calibri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 4">
  <p:cSld name="OBJECT_1_1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4"/>
          <p:cNvSpPr/>
          <p:nvPr/>
        </p:nvSpPr>
        <p:spPr>
          <a:xfrm>
            <a:off x="770850" y="159544"/>
            <a:ext cx="903600" cy="609900"/>
          </a:xfrm>
          <a:prstGeom prst="parallelogram">
            <a:avLst>
              <a:gd fmla="val 45310" name="adj"/>
            </a:avLst>
          </a:prstGeom>
          <a:solidFill>
            <a:srgbClr val="BED6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24"/>
          <p:cNvSpPr/>
          <p:nvPr/>
        </p:nvSpPr>
        <p:spPr>
          <a:xfrm>
            <a:off x="146422" y="159544"/>
            <a:ext cx="903600" cy="609900"/>
          </a:xfrm>
          <a:prstGeom prst="parallelogram">
            <a:avLst>
              <a:gd fmla="val 45310" name="adj"/>
            </a:avLst>
          </a:prstGeom>
          <a:gradFill>
            <a:gsLst>
              <a:gs pos="0">
                <a:srgbClr val="FFFFFF"/>
              </a:gs>
              <a:gs pos="65000">
                <a:schemeClr val="accent3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9" name="Google Shape;119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179349" y="292060"/>
            <a:ext cx="2060025" cy="344719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4"/>
          <p:cNvSpPr txBox="1"/>
          <p:nvPr>
            <p:ph idx="1" type="body"/>
          </p:nvPr>
        </p:nvSpPr>
        <p:spPr>
          <a:xfrm>
            <a:off x="294150" y="913950"/>
            <a:ext cx="8555700" cy="38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  <a:defRPr i="0" sz="2400" u="none" cap="none" strike="noStrike">
                <a:solidFill>
                  <a:srgbClr val="81899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Franklin Gothic"/>
              <a:buChar char="•"/>
              <a:defRPr i="0" sz="2000" u="none" cap="none" strike="noStrike">
                <a:solidFill>
                  <a:srgbClr val="81899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ranklin Gothic"/>
              <a:buChar char="○"/>
              <a:defRPr i="0" sz="18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ranklin Gothic"/>
              <a:buChar char="•"/>
              <a:defRPr i="0" sz="16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ranklin Gothic"/>
              <a:buChar char="•"/>
              <a:defRPr i="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indent="-3048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Franklin Gothic"/>
              <a:buChar char="•"/>
              <a:defRPr i="0" sz="12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indent="-2921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Franklin Gothic"/>
              <a:buChar char="•"/>
              <a:defRPr i="0" sz="10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indent="-2794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Franklin Gothic"/>
              <a:buChar char="•"/>
              <a:defRPr i="0" sz="8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indent="-2667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Franklin Gothic"/>
              <a:buChar char="•"/>
              <a:defRPr i="0" sz="6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/>
        </p:txBody>
      </p:sp>
      <p:sp>
        <p:nvSpPr>
          <p:cNvPr id="121" name="Google Shape;121;p24"/>
          <p:cNvSpPr/>
          <p:nvPr/>
        </p:nvSpPr>
        <p:spPr>
          <a:xfrm>
            <a:off x="1372975" y="159544"/>
            <a:ext cx="4806300" cy="609900"/>
          </a:xfrm>
          <a:prstGeom prst="parallelogram">
            <a:avLst>
              <a:gd fmla="val 4531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22" name="Google Shape;122;p24"/>
          <p:cNvSpPr txBox="1"/>
          <p:nvPr>
            <p:ph type="title"/>
          </p:nvPr>
        </p:nvSpPr>
        <p:spPr>
          <a:xfrm>
            <a:off x="1763699" y="159544"/>
            <a:ext cx="4288200" cy="60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23" name="Google Shape;123;p24"/>
          <p:cNvSpPr txBox="1"/>
          <p:nvPr/>
        </p:nvSpPr>
        <p:spPr>
          <a:xfrm>
            <a:off x="69151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s" sz="1200" u="none" cap="none" strike="noStrik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rPr>
              <a:t>‹#›</a:t>
            </a:fld>
            <a:endParaRPr b="0" i="0" sz="1200" u="none" cap="none" strike="noStrike">
              <a:solidFill>
                <a:srgbClr val="6C7A8A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 5">
  <p:cSld name="TITLE_3_6">
    <p:bg>
      <p:bgPr>
        <a:solidFill>
          <a:schemeClr val="accent4"/>
        </a:solid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5"/>
          <p:cNvSpPr/>
          <p:nvPr/>
        </p:nvSpPr>
        <p:spPr>
          <a:xfrm flipH="1" rot="10800000">
            <a:off x="0" y="2313"/>
            <a:ext cx="4850881" cy="4302811"/>
          </a:xfrm>
          <a:custGeom>
            <a:rect b="b" l="l" r="r" t="t"/>
            <a:pathLst>
              <a:path extrusionOk="0" h="6374535" w="5389868">
                <a:moveTo>
                  <a:pt x="620377" y="6374535"/>
                </a:moveTo>
                <a:lnTo>
                  <a:pt x="3459520" y="6374535"/>
                </a:lnTo>
                <a:lnTo>
                  <a:pt x="3638761" y="6288190"/>
                </a:lnTo>
                <a:cubicBezTo>
                  <a:pt x="4681799" y="5721578"/>
                  <a:pt x="5389868" y="4616487"/>
                  <a:pt x="5389868" y="3346018"/>
                </a:cubicBezTo>
                <a:cubicBezTo>
                  <a:pt x="5389868" y="1498063"/>
                  <a:pt x="3891805" y="0"/>
                  <a:pt x="2043850" y="0"/>
                </a:cubicBezTo>
                <a:cubicBezTo>
                  <a:pt x="1336430" y="0"/>
                  <a:pt x="680285" y="219535"/>
                  <a:pt x="139826" y="594192"/>
                </a:cubicBezTo>
                <a:lnTo>
                  <a:pt x="0" y="700065"/>
                </a:lnTo>
                <a:lnTo>
                  <a:pt x="0" y="5991971"/>
                </a:lnTo>
                <a:lnTo>
                  <a:pt x="139827" y="6097845"/>
                </a:lnTo>
                <a:cubicBezTo>
                  <a:pt x="217035" y="6151367"/>
                  <a:pt x="296605" y="6201724"/>
                  <a:pt x="378347" y="6248727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6" name="Google Shape;126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177307" y="139723"/>
            <a:ext cx="2859113" cy="45097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na caricatura de una ciudad&#10;&#10;Descripción generada automáticamente" id="127" name="Google Shape;127;p25"/>
          <p:cNvPicPr preferRelativeResize="0"/>
          <p:nvPr/>
        </p:nvPicPr>
        <p:blipFill rotWithShape="1">
          <a:blip r:embed="rId3">
            <a:alphaModFix/>
          </a:blip>
          <a:srcRect b="0" l="9870" r="6482" t="0"/>
          <a:stretch/>
        </p:blipFill>
        <p:spPr>
          <a:xfrm>
            <a:off x="1" y="8"/>
            <a:ext cx="3533300" cy="4192175"/>
          </a:xfrm>
          <a:custGeom>
            <a:rect b="b" l="l" r="r" t="t"/>
            <a:pathLst>
              <a:path extrusionOk="0" h="6210629" w="5234519">
                <a:moveTo>
                  <a:pt x="1082595" y="0"/>
                </a:moveTo>
                <a:lnTo>
                  <a:pt x="3027450" y="0"/>
                </a:lnTo>
                <a:lnTo>
                  <a:pt x="3291029" y="96471"/>
                </a:lnTo>
                <a:cubicBezTo>
                  <a:pt x="4433137" y="579542"/>
                  <a:pt x="5234519" y="1710443"/>
                  <a:pt x="5234519" y="3028517"/>
                </a:cubicBezTo>
                <a:cubicBezTo>
                  <a:pt x="5234519" y="4785949"/>
                  <a:pt x="3809839" y="6210629"/>
                  <a:pt x="2052407" y="6210629"/>
                </a:cubicBezTo>
                <a:cubicBezTo>
                  <a:pt x="1283531" y="6210629"/>
                  <a:pt x="578345" y="5937936"/>
                  <a:pt x="28288" y="5483989"/>
                </a:cubicBezTo>
                <a:lnTo>
                  <a:pt x="0" y="5458279"/>
                </a:lnTo>
                <a:lnTo>
                  <a:pt x="0" y="598754"/>
                </a:lnTo>
                <a:lnTo>
                  <a:pt x="28288" y="573044"/>
                </a:lnTo>
                <a:cubicBezTo>
                  <a:pt x="303317" y="346070"/>
                  <a:pt x="617127" y="164410"/>
                  <a:pt x="958290" y="39494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128" name="Google Shape;128;p25"/>
          <p:cNvSpPr txBox="1"/>
          <p:nvPr>
            <p:ph type="title"/>
          </p:nvPr>
        </p:nvSpPr>
        <p:spPr>
          <a:xfrm>
            <a:off x="3004575" y="2607113"/>
            <a:ext cx="5995800" cy="1202400"/>
          </a:xfrm>
          <a:prstGeom prst="rect">
            <a:avLst/>
          </a:prstGeom>
          <a:solidFill>
            <a:srgbClr val="898B90">
              <a:alpha val="68240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>
                <a:latin typeface="Calibri"/>
                <a:ea typeface="Calibri"/>
                <a:cs typeface="Calibri"/>
                <a:sym typeface="Calibri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 5">
  <p:cSld name="OBJECT_1_1_1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6"/>
          <p:cNvSpPr/>
          <p:nvPr/>
        </p:nvSpPr>
        <p:spPr>
          <a:xfrm>
            <a:off x="770850" y="159544"/>
            <a:ext cx="903600" cy="609900"/>
          </a:xfrm>
          <a:prstGeom prst="parallelogram">
            <a:avLst>
              <a:gd fmla="val 45310" name="adj"/>
            </a:avLst>
          </a:prstGeom>
          <a:solidFill>
            <a:srgbClr val="00A0D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26"/>
          <p:cNvSpPr/>
          <p:nvPr/>
        </p:nvSpPr>
        <p:spPr>
          <a:xfrm>
            <a:off x="146422" y="159544"/>
            <a:ext cx="903600" cy="609900"/>
          </a:xfrm>
          <a:prstGeom prst="parallelogram">
            <a:avLst>
              <a:gd fmla="val 45310" name="adj"/>
            </a:avLst>
          </a:prstGeom>
          <a:gradFill>
            <a:gsLst>
              <a:gs pos="0">
                <a:srgbClr val="FFFFFF"/>
              </a:gs>
              <a:gs pos="65000">
                <a:schemeClr val="accent4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2" name="Google Shape;132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179349" y="292060"/>
            <a:ext cx="2060025" cy="344719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6"/>
          <p:cNvSpPr txBox="1"/>
          <p:nvPr>
            <p:ph idx="1" type="body"/>
          </p:nvPr>
        </p:nvSpPr>
        <p:spPr>
          <a:xfrm>
            <a:off x="294150" y="913950"/>
            <a:ext cx="8555700" cy="38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  <a:defRPr i="0" sz="2400" u="none" cap="none" strike="noStrike">
                <a:solidFill>
                  <a:srgbClr val="81899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Franklin Gothic"/>
              <a:buChar char="•"/>
              <a:defRPr i="0" sz="2000" u="none" cap="none" strike="noStrike">
                <a:solidFill>
                  <a:srgbClr val="81899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ranklin Gothic"/>
              <a:buChar char="○"/>
              <a:defRPr i="0" sz="18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ranklin Gothic"/>
              <a:buChar char="•"/>
              <a:defRPr i="0" sz="16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ranklin Gothic"/>
              <a:buChar char="•"/>
              <a:defRPr i="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indent="-3048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Franklin Gothic"/>
              <a:buChar char="•"/>
              <a:defRPr i="0" sz="12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indent="-2921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Franklin Gothic"/>
              <a:buChar char="•"/>
              <a:defRPr i="0" sz="10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indent="-2794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Franklin Gothic"/>
              <a:buChar char="•"/>
              <a:defRPr i="0" sz="8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indent="-2667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Franklin Gothic"/>
              <a:buChar char="•"/>
              <a:defRPr i="0" sz="6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/>
        </p:txBody>
      </p:sp>
      <p:sp>
        <p:nvSpPr>
          <p:cNvPr id="134" name="Google Shape;134;p26"/>
          <p:cNvSpPr/>
          <p:nvPr/>
        </p:nvSpPr>
        <p:spPr>
          <a:xfrm>
            <a:off x="1372975" y="159544"/>
            <a:ext cx="4806300" cy="609900"/>
          </a:xfrm>
          <a:prstGeom prst="parallelogram">
            <a:avLst>
              <a:gd fmla="val 4531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35" name="Google Shape;135;p26"/>
          <p:cNvSpPr txBox="1"/>
          <p:nvPr>
            <p:ph type="title"/>
          </p:nvPr>
        </p:nvSpPr>
        <p:spPr>
          <a:xfrm>
            <a:off x="1763699" y="159544"/>
            <a:ext cx="4288200" cy="60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36" name="Google Shape;136;p26"/>
          <p:cNvSpPr txBox="1"/>
          <p:nvPr/>
        </p:nvSpPr>
        <p:spPr>
          <a:xfrm>
            <a:off x="69151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s" sz="1200" u="none" cap="none" strike="noStrik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rPr>
              <a:t>‹#›</a:t>
            </a:fld>
            <a:endParaRPr b="0" i="0" sz="1200" u="none" cap="none" strike="noStrike">
              <a:solidFill>
                <a:srgbClr val="6C7A8A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 6">
  <p:cSld name="TITLE_3_1_1">
    <p:bg>
      <p:bgPr>
        <a:solidFill>
          <a:schemeClr val="lt2"/>
        </a:solidFill>
      </p:bgPr>
    </p:bg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7"/>
          <p:cNvSpPr/>
          <p:nvPr/>
        </p:nvSpPr>
        <p:spPr>
          <a:xfrm flipH="1" rot="10800000">
            <a:off x="0" y="2313"/>
            <a:ext cx="4850881" cy="4302811"/>
          </a:xfrm>
          <a:custGeom>
            <a:rect b="b" l="l" r="r" t="t"/>
            <a:pathLst>
              <a:path extrusionOk="0" h="6374535" w="5389868">
                <a:moveTo>
                  <a:pt x="620377" y="6374535"/>
                </a:moveTo>
                <a:lnTo>
                  <a:pt x="3459520" y="6374535"/>
                </a:lnTo>
                <a:lnTo>
                  <a:pt x="3638761" y="6288190"/>
                </a:lnTo>
                <a:cubicBezTo>
                  <a:pt x="4681799" y="5721578"/>
                  <a:pt x="5389868" y="4616487"/>
                  <a:pt x="5389868" y="3346018"/>
                </a:cubicBezTo>
                <a:cubicBezTo>
                  <a:pt x="5389868" y="1498063"/>
                  <a:pt x="3891805" y="0"/>
                  <a:pt x="2043850" y="0"/>
                </a:cubicBezTo>
                <a:cubicBezTo>
                  <a:pt x="1336430" y="0"/>
                  <a:pt x="680285" y="219535"/>
                  <a:pt x="139826" y="594192"/>
                </a:cubicBezTo>
                <a:lnTo>
                  <a:pt x="0" y="700065"/>
                </a:lnTo>
                <a:lnTo>
                  <a:pt x="0" y="5991971"/>
                </a:lnTo>
                <a:lnTo>
                  <a:pt x="139827" y="6097845"/>
                </a:lnTo>
                <a:cubicBezTo>
                  <a:pt x="217035" y="6151367"/>
                  <a:pt x="296605" y="6201724"/>
                  <a:pt x="378347" y="6248727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9" name="Google Shape;139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177307" y="139723"/>
            <a:ext cx="2859113" cy="45097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 que contiene persona, foto, hombre, mujer&#10;&#10;Descripción generada automáticamente" id="140" name="Google Shape;140;p27"/>
          <p:cNvPicPr preferRelativeResize="0"/>
          <p:nvPr/>
        </p:nvPicPr>
        <p:blipFill rotWithShape="1">
          <a:blip r:embed="rId3">
            <a:alphaModFix/>
          </a:blip>
          <a:srcRect b="0" l="0" r="16352" t="0"/>
          <a:stretch/>
        </p:blipFill>
        <p:spPr>
          <a:xfrm>
            <a:off x="1" y="8"/>
            <a:ext cx="3533300" cy="4192175"/>
          </a:xfrm>
          <a:custGeom>
            <a:rect b="b" l="l" r="r" t="t"/>
            <a:pathLst>
              <a:path extrusionOk="0" h="6210629" w="5234519">
                <a:moveTo>
                  <a:pt x="1082595" y="0"/>
                </a:moveTo>
                <a:lnTo>
                  <a:pt x="3027450" y="0"/>
                </a:lnTo>
                <a:lnTo>
                  <a:pt x="3291029" y="96471"/>
                </a:lnTo>
                <a:cubicBezTo>
                  <a:pt x="4433137" y="579542"/>
                  <a:pt x="5234519" y="1710443"/>
                  <a:pt x="5234519" y="3028517"/>
                </a:cubicBezTo>
                <a:cubicBezTo>
                  <a:pt x="5234519" y="4785949"/>
                  <a:pt x="3809839" y="6210629"/>
                  <a:pt x="2052407" y="6210629"/>
                </a:cubicBezTo>
                <a:cubicBezTo>
                  <a:pt x="1283531" y="6210629"/>
                  <a:pt x="578345" y="5937936"/>
                  <a:pt x="28288" y="5483989"/>
                </a:cubicBezTo>
                <a:lnTo>
                  <a:pt x="0" y="5458279"/>
                </a:lnTo>
                <a:lnTo>
                  <a:pt x="0" y="598754"/>
                </a:lnTo>
                <a:lnTo>
                  <a:pt x="28288" y="573044"/>
                </a:lnTo>
                <a:cubicBezTo>
                  <a:pt x="303317" y="346070"/>
                  <a:pt x="617127" y="164410"/>
                  <a:pt x="958290" y="39494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141" name="Google Shape;141;p27"/>
          <p:cNvSpPr txBox="1"/>
          <p:nvPr>
            <p:ph type="title"/>
          </p:nvPr>
        </p:nvSpPr>
        <p:spPr>
          <a:xfrm>
            <a:off x="3004575" y="2607113"/>
            <a:ext cx="5995800" cy="1202400"/>
          </a:xfrm>
          <a:prstGeom prst="rect">
            <a:avLst/>
          </a:prstGeom>
          <a:solidFill>
            <a:srgbClr val="898B90">
              <a:alpha val="68240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>
                <a:latin typeface="Calibri"/>
                <a:ea typeface="Calibri"/>
                <a:cs typeface="Calibri"/>
                <a:sym typeface="Calibri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 6">
  <p:cSld name="OBJECT_1_1_1_1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8"/>
          <p:cNvSpPr/>
          <p:nvPr/>
        </p:nvSpPr>
        <p:spPr>
          <a:xfrm>
            <a:off x="770850" y="159544"/>
            <a:ext cx="903600" cy="609900"/>
          </a:xfrm>
          <a:prstGeom prst="parallelogram">
            <a:avLst>
              <a:gd fmla="val 4531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28"/>
          <p:cNvSpPr/>
          <p:nvPr/>
        </p:nvSpPr>
        <p:spPr>
          <a:xfrm>
            <a:off x="146422" y="159544"/>
            <a:ext cx="903600" cy="609900"/>
          </a:xfrm>
          <a:prstGeom prst="parallelogram">
            <a:avLst>
              <a:gd fmla="val 45310" name="adj"/>
            </a:avLst>
          </a:prstGeom>
          <a:gradFill>
            <a:gsLst>
              <a:gs pos="0">
                <a:srgbClr val="FFFFFF"/>
              </a:gs>
              <a:gs pos="65000">
                <a:schemeClr val="lt2"/>
              </a:gs>
              <a:gs pos="100000">
                <a:schemeClr val="lt2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5" name="Google Shape;145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179349" y="292060"/>
            <a:ext cx="2060025" cy="344719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8"/>
          <p:cNvSpPr txBox="1"/>
          <p:nvPr>
            <p:ph idx="1" type="body"/>
          </p:nvPr>
        </p:nvSpPr>
        <p:spPr>
          <a:xfrm>
            <a:off x="294150" y="913950"/>
            <a:ext cx="8555700" cy="38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  <a:defRPr i="0" sz="2400" u="none" cap="none" strike="noStrike">
                <a:solidFill>
                  <a:srgbClr val="81899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Franklin Gothic"/>
              <a:buChar char="•"/>
              <a:defRPr i="0" sz="2000" u="none" cap="none" strike="noStrike">
                <a:solidFill>
                  <a:srgbClr val="81899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ranklin Gothic"/>
              <a:buChar char="○"/>
              <a:defRPr i="0" sz="18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ranklin Gothic"/>
              <a:buChar char="•"/>
              <a:defRPr i="0" sz="16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ranklin Gothic"/>
              <a:buChar char="•"/>
              <a:defRPr i="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indent="-3048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Franklin Gothic"/>
              <a:buChar char="•"/>
              <a:defRPr i="0" sz="12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indent="-2921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Franklin Gothic"/>
              <a:buChar char="•"/>
              <a:defRPr i="0" sz="10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indent="-2794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Franklin Gothic"/>
              <a:buChar char="•"/>
              <a:defRPr i="0" sz="8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indent="-2667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Franklin Gothic"/>
              <a:buChar char="•"/>
              <a:defRPr i="0" sz="6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/>
        </p:txBody>
      </p:sp>
      <p:sp>
        <p:nvSpPr>
          <p:cNvPr id="147" name="Google Shape;147;p28"/>
          <p:cNvSpPr/>
          <p:nvPr/>
        </p:nvSpPr>
        <p:spPr>
          <a:xfrm>
            <a:off x="1372975" y="159544"/>
            <a:ext cx="4806300" cy="609900"/>
          </a:xfrm>
          <a:prstGeom prst="parallelogram">
            <a:avLst>
              <a:gd fmla="val 4531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48" name="Google Shape;148;p28"/>
          <p:cNvSpPr txBox="1"/>
          <p:nvPr>
            <p:ph type="title"/>
          </p:nvPr>
        </p:nvSpPr>
        <p:spPr>
          <a:xfrm>
            <a:off x="1763699" y="159544"/>
            <a:ext cx="4288200" cy="60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49" name="Google Shape;149;p28"/>
          <p:cNvSpPr txBox="1"/>
          <p:nvPr/>
        </p:nvSpPr>
        <p:spPr>
          <a:xfrm>
            <a:off x="69151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s" sz="1200" u="none" cap="none" strike="noStrik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rPr>
              <a:t>‹#›</a:t>
            </a:fld>
            <a:endParaRPr b="0" i="0" sz="1200" u="none" cap="none" strike="noStrike">
              <a:solidFill>
                <a:srgbClr val="6C7A8A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 7">
  <p:cSld name="TITLE_3_2_2">
    <p:bg>
      <p:bgPr>
        <a:solidFill>
          <a:schemeClr val="dk1"/>
        </a:solid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9"/>
          <p:cNvSpPr txBox="1"/>
          <p:nvPr>
            <p:ph type="title"/>
          </p:nvPr>
        </p:nvSpPr>
        <p:spPr>
          <a:xfrm>
            <a:off x="3004575" y="2607113"/>
            <a:ext cx="5995800" cy="1202400"/>
          </a:xfrm>
          <a:prstGeom prst="rect">
            <a:avLst/>
          </a:prstGeom>
          <a:solidFill>
            <a:srgbClr val="898B9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>
                <a:latin typeface="Calibri"/>
                <a:ea typeface="Calibri"/>
                <a:cs typeface="Calibri"/>
                <a:sym typeface="Calibri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9pPr>
          </a:lstStyle>
          <a:p/>
        </p:txBody>
      </p:sp>
      <p:sp>
        <p:nvSpPr>
          <p:cNvPr id="152" name="Google Shape;152;p29"/>
          <p:cNvSpPr/>
          <p:nvPr/>
        </p:nvSpPr>
        <p:spPr>
          <a:xfrm flipH="1" rot="10800000">
            <a:off x="0" y="2313"/>
            <a:ext cx="4850881" cy="4302811"/>
          </a:xfrm>
          <a:custGeom>
            <a:rect b="b" l="l" r="r" t="t"/>
            <a:pathLst>
              <a:path extrusionOk="0" h="6374535" w="5389868">
                <a:moveTo>
                  <a:pt x="620377" y="6374535"/>
                </a:moveTo>
                <a:lnTo>
                  <a:pt x="3459520" y="6374535"/>
                </a:lnTo>
                <a:lnTo>
                  <a:pt x="3638761" y="6288190"/>
                </a:lnTo>
                <a:cubicBezTo>
                  <a:pt x="4681799" y="5721578"/>
                  <a:pt x="5389868" y="4616487"/>
                  <a:pt x="5389868" y="3346018"/>
                </a:cubicBezTo>
                <a:cubicBezTo>
                  <a:pt x="5389868" y="1498063"/>
                  <a:pt x="3891805" y="0"/>
                  <a:pt x="2043850" y="0"/>
                </a:cubicBezTo>
                <a:cubicBezTo>
                  <a:pt x="1336430" y="0"/>
                  <a:pt x="680285" y="219535"/>
                  <a:pt x="139826" y="594192"/>
                </a:cubicBezTo>
                <a:lnTo>
                  <a:pt x="0" y="700065"/>
                </a:lnTo>
                <a:lnTo>
                  <a:pt x="0" y="5991971"/>
                </a:lnTo>
                <a:lnTo>
                  <a:pt x="139827" y="6097845"/>
                </a:lnTo>
                <a:cubicBezTo>
                  <a:pt x="217035" y="6151367"/>
                  <a:pt x="296605" y="6201724"/>
                  <a:pt x="378347" y="6248727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3" name="Google Shape;153;p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177307" y="139723"/>
            <a:ext cx="2859113" cy="45097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na caricatura de una ciudad&#10;&#10;Descripción generada automáticamente" id="154" name="Google Shape;154;p29"/>
          <p:cNvPicPr preferRelativeResize="0"/>
          <p:nvPr/>
        </p:nvPicPr>
        <p:blipFill rotWithShape="1">
          <a:blip r:embed="rId3">
            <a:alphaModFix/>
          </a:blip>
          <a:srcRect b="0" l="9870" r="6482" t="0"/>
          <a:stretch/>
        </p:blipFill>
        <p:spPr>
          <a:xfrm>
            <a:off x="1" y="8"/>
            <a:ext cx="3533300" cy="4192175"/>
          </a:xfrm>
          <a:custGeom>
            <a:rect b="b" l="l" r="r" t="t"/>
            <a:pathLst>
              <a:path extrusionOk="0" h="6210629" w="5234519">
                <a:moveTo>
                  <a:pt x="1082595" y="0"/>
                </a:moveTo>
                <a:lnTo>
                  <a:pt x="3027450" y="0"/>
                </a:lnTo>
                <a:lnTo>
                  <a:pt x="3291029" y="96471"/>
                </a:lnTo>
                <a:cubicBezTo>
                  <a:pt x="4433137" y="579542"/>
                  <a:pt x="5234519" y="1710443"/>
                  <a:pt x="5234519" y="3028517"/>
                </a:cubicBezTo>
                <a:cubicBezTo>
                  <a:pt x="5234519" y="4785949"/>
                  <a:pt x="3809839" y="6210629"/>
                  <a:pt x="2052407" y="6210629"/>
                </a:cubicBezTo>
                <a:cubicBezTo>
                  <a:pt x="1283531" y="6210629"/>
                  <a:pt x="578345" y="5937936"/>
                  <a:pt x="28288" y="5483989"/>
                </a:cubicBezTo>
                <a:lnTo>
                  <a:pt x="0" y="5458279"/>
                </a:lnTo>
                <a:lnTo>
                  <a:pt x="0" y="598754"/>
                </a:lnTo>
                <a:lnTo>
                  <a:pt x="28288" y="573044"/>
                </a:lnTo>
                <a:cubicBezTo>
                  <a:pt x="303317" y="346070"/>
                  <a:pt x="617127" y="164410"/>
                  <a:pt x="958290" y="39494"/>
                </a:cubicBez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 7">
  <p:cSld name="OBJECT_1_1_1_1_1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0"/>
          <p:cNvSpPr/>
          <p:nvPr/>
        </p:nvSpPr>
        <p:spPr>
          <a:xfrm>
            <a:off x="770850" y="159544"/>
            <a:ext cx="903600" cy="609900"/>
          </a:xfrm>
          <a:prstGeom prst="parallelogram">
            <a:avLst>
              <a:gd fmla="val 45310" name="adj"/>
            </a:avLst>
          </a:prstGeom>
          <a:solidFill>
            <a:srgbClr val="17284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30"/>
          <p:cNvSpPr/>
          <p:nvPr/>
        </p:nvSpPr>
        <p:spPr>
          <a:xfrm>
            <a:off x="146422" y="159544"/>
            <a:ext cx="903600" cy="609900"/>
          </a:xfrm>
          <a:prstGeom prst="parallelogram">
            <a:avLst>
              <a:gd fmla="val 45310" name="adj"/>
            </a:avLst>
          </a:prstGeom>
          <a:gradFill>
            <a:gsLst>
              <a:gs pos="0">
                <a:srgbClr val="FFFFFF"/>
              </a:gs>
              <a:gs pos="65000">
                <a:schemeClr val="dk1"/>
              </a:gs>
              <a:gs pos="100000">
                <a:schemeClr val="dk1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8" name="Google Shape;158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179349" y="292060"/>
            <a:ext cx="2060025" cy="344719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30"/>
          <p:cNvSpPr txBox="1"/>
          <p:nvPr>
            <p:ph idx="1" type="body"/>
          </p:nvPr>
        </p:nvSpPr>
        <p:spPr>
          <a:xfrm>
            <a:off x="294150" y="913950"/>
            <a:ext cx="8555700" cy="38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  <a:defRPr i="0" sz="2400" u="none" cap="none" strike="noStrike">
                <a:solidFill>
                  <a:srgbClr val="81899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Franklin Gothic"/>
              <a:buChar char="•"/>
              <a:defRPr i="0" sz="2000" u="none" cap="none" strike="noStrike">
                <a:solidFill>
                  <a:srgbClr val="81899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ranklin Gothic"/>
              <a:buChar char="○"/>
              <a:defRPr i="0" sz="18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ranklin Gothic"/>
              <a:buChar char="•"/>
              <a:defRPr i="0" sz="16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ranklin Gothic"/>
              <a:buChar char="•"/>
              <a:defRPr i="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indent="-3048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Franklin Gothic"/>
              <a:buChar char="•"/>
              <a:defRPr i="0" sz="12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indent="-2921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Franklin Gothic"/>
              <a:buChar char="•"/>
              <a:defRPr i="0" sz="10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indent="-2794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Franklin Gothic"/>
              <a:buChar char="•"/>
              <a:defRPr i="0" sz="8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indent="-2667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Franklin Gothic"/>
              <a:buChar char="•"/>
              <a:defRPr i="0" sz="6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/>
        </p:txBody>
      </p:sp>
      <p:sp>
        <p:nvSpPr>
          <p:cNvPr id="160" name="Google Shape;160;p30"/>
          <p:cNvSpPr/>
          <p:nvPr/>
        </p:nvSpPr>
        <p:spPr>
          <a:xfrm>
            <a:off x="1372975" y="159544"/>
            <a:ext cx="4806300" cy="609900"/>
          </a:xfrm>
          <a:prstGeom prst="parallelogram">
            <a:avLst>
              <a:gd fmla="val 4531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61" name="Google Shape;161;p30"/>
          <p:cNvSpPr txBox="1"/>
          <p:nvPr>
            <p:ph type="title"/>
          </p:nvPr>
        </p:nvSpPr>
        <p:spPr>
          <a:xfrm>
            <a:off x="1763699" y="159544"/>
            <a:ext cx="4288200" cy="60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62" name="Google Shape;162;p30"/>
          <p:cNvSpPr txBox="1"/>
          <p:nvPr/>
        </p:nvSpPr>
        <p:spPr>
          <a:xfrm>
            <a:off x="69151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s" sz="1200" u="none" cap="none" strike="noStrik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rPr>
              <a:t>‹#›</a:t>
            </a:fld>
            <a:endParaRPr b="0" i="0" sz="1200" u="none" cap="none" strike="noStrike">
              <a:solidFill>
                <a:srgbClr val="6C7A8A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 8">
  <p:cSld name="TITLE_3_2_1_1">
    <p:bg>
      <p:bgPr>
        <a:solidFill>
          <a:schemeClr val="accent5"/>
        </a:solidFill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1"/>
          <p:cNvSpPr/>
          <p:nvPr/>
        </p:nvSpPr>
        <p:spPr>
          <a:xfrm flipH="1" rot="10800000">
            <a:off x="0" y="2313"/>
            <a:ext cx="4850881" cy="4302811"/>
          </a:xfrm>
          <a:custGeom>
            <a:rect b="b" l="l" r="r" t="t"/>
            <a:pathLst>
              <a:path extrusionOk="0" h="6374535" w="5389868">
                <a:moveTo>
                  <a:pt x="620377" y="6374535"/>
                </a:moveTo>
                <a:lnTo>
                  <a:pt x="3459520" y="6374535"/>
                </a:lnTo>
                <a:lnTo>
                  <a:pt x="3638761" y="6288190"/>
                </a:lnTo>
                <a:cubicBezTo>
                  <a:pt x="4681799" y="5721578"/>
                  <a:pt x="5389868" y="4616487"/>
                  <a:pt x="5389868" y="3346018"/>
                </a:cubicBezTo>
                <a:cubicBezTo>
                  <a:pt x="5389868" y="1498063"/>
                  <a:pt x="3891805" y="0"/>
                  <a:pt x="2043850" y="0"/>
                </a:cubicBezTo>
                <a:cubicBezTo>
                  <a:pt x="1336430" y="0"/>
                  <a:pt x="680285" y="219535"/>
                  <a:pt x="139826" y="594192"/>
                </a:cubicBezTo>
                <a:lnTo>
                  <a:pt x="0" y="700065"/>
                </a:lnTo>
                <a:lnTo>
                  <a:pt x="0" y="5991971"/>
                </a:lnTo>
                <a:lnTo>
                  <a:pt x="139827" y="6097845"/>
                </a:lnTo>
                <a:cubicBezTo>
                  <a:pt x="217035" y="6151367"/>
                  <a:pt x="296605" y="6201724"/>
                  <a:pt x="378347" y="6248727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magen que contiene persona, foto, hombre, mujer&#10;&#10;Descripción generada automáticamente" id="165" name="Google Shape;165;p31"/>
          <p:cNvPicPr preferRelativeResize="0"/>
          <p:nvPr/>
        </p:nvPicPr>
        <p:blipFill rotWithShape="1">
          <a:blip r:embed="rId2">
            <a:alphaModFix/>
          </a:blip>
          <a:srcRect b="0" l="0" r="16352" t="0"/>
          <a:stretch/>
        </p:blipFill>
        <p:spPr>
          <a:xfrm>
            <a:off x="1" y="8"/>
            <a:ext cx="3533300" cy="4192175"/>
          </a:xfrm>
          <a:custGeom>
            <a:rect b="b" l="l" r="r" t="t"/>
            <a:pathLst>
              <a:path extrusionOk="0" h="6210629" w="5234519">
                <a:moveTo>
                  <a:pt x="1082595" y="0"/>
                </a:moveTo>
                <a:lnTo>
                  <a:pt x="3027450" y="0"/>
                </a:lnTo>
                <a:lnTo>
                  <a:pt x="3291029" y="96471"/>
                </a:lnTo>
                <a:cubicBezTo>
                  <a:pt x="4433137" y="579542"/>
                  <a:pt x="5234519" y="1710443"/>
                  <a:pt x="5234519" y="3028517"/>
                </a:cubicBezTo>
                <a:cubicBezTo>
                  <a:pt x="5234519" y="4785949"/>
                  <a:pt x="3809839" y="6210629"/>
                  <a:pt x="2052407" y="6210629"/>
                </a:cubicBezTo>
                <a:cubicBezTo>
                  <a:pt x="1283531" y="6210629"/>
                  <a:pt x="578345" y="5937936"/>
                  <a:pt x="28288" y="5483989"/>
                </a:cubicBezTo>
                <a:lnTo>
                  <a:pt x="0" y="5458279"/>
                </a:lnTo>
                <a:lnTo>
                  <a:pt x="0" y="598754"/>
                </a:lnTo>
                <a:lnTo>
                  <a:pt x="28288" y="573044"/>
                </a:lnTo>
                <a:cubicBezTo>
                  <a:pt x="303317" y="346070"/>
                  <a:pt x="617127" y="164410"/>
                  <a:pt x="958290" y="39494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166" name="Google Shape;166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77307" y="139723"/>
            <a:ext cx="2859113" cy="450978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31"/>
          <p:cNvSpPr txBox="1"/>
          <p:nvPr>
            <p:ph type="title"/>
          </p:nvPr>
        </p:nvSpPr>
        <p:spPr>
          <a:xfrm>
            <a:off x="3004575" y="2607113"/>
            <a:ext cx="5995800" cy="1202400"/>
          </a:xfrm>
          <a:prstGeom prst="rect">
            <a:avLst/>
          </a:prstGeom>
          <a:solidFill>
            <a:srgbClr val="898B90">
              <a:alpha val="68240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>
                <a:latin typeface="Calibri"/>
                <a:ea typeface="Calibri"/>
                <a:cs typeface="Calibri"/>
                <a:sym typeface="Calibri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 8">
  <p:cSld name="OBJECT_1_1_1_1_2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2"/>
          <p:cNvSpPr/>
          <p:nvPr/>
        </p:nvSpPr>
        <p:spPr>
          <a:xfrm>
            <a:off x="770850" y="159544"/>
            <a:ext cx="903600" cy="609900"/>
          </a:xfrm>
          <a:prstGeom prst="parallelogram">
            <a:avLst>
              <a:gd fmla="val 45310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32"/>
          <p:cNvSpPr/>
          <p:nvPr/>
        </p:nvSpPr>
        <p:spPr>
          <a:xfrm>
            <a:off x="146422" y="159544"/>
            <a:ext cx="903600" cy="609900"/>
          </a:xfrm>
          <a:prstGeom prst="parallelogram">
            <a:avLst>
              <a:gd fmla="val 45310" name="adj"/>
            </a:avLst>
          </a:prstGeom>
          <a:gradFill>
            <a:gsLst>
              <a:gs pos="0">
                <a:srgbClr val="FFFFFF"/>
              </a:gs>
              <a:gs pos="65000">
                <a:schemeClr val="accent5"/>
              </a:gs>
              <a:gs pos="100000">
                <a:schemeClr val="accent5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1" name="Google Shape;171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179349" y="292060"/>
            <a:ext cx="2060025" cy="344719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32"/>
          <p:cNvSpPr txBox="1"/>
          <p:nvPr>
            <p:ph idx="1" type="body"/>
          </p:nvPr>
        </p:nvSpPr>
        <p:spPr>
          <a:xfrm>
            <a:off x="294150" y="913950"/>
            <a:ext cx="8555700" cy="38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  <a:defRPr i="0" sz="2400" u="none" cap="none" strike="noStrike">
                <a:solidFill>
                  <a:srgbClr val="81899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Franklin Gothic"/>
              <a:buChar char="•"/>
              <a:defRPr i="0" sz="2000" u="none" cap="none" strike="noStrike">
                <a:solidFill>
                  <a:srgbClr val="81899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ranklin Gothic"/>
              <a:buChar char="○"/>
              <a:defRPr i="0" sz="18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ranklin Gothic"/>
              <a:buChar char="•"/>
              <a:defRPr i="0" sz="16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ranklin Gothic"/>
              <a:buChar char="•"/>
              <a:defRPr i="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indent="-3048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Franklin Gothic"/>
              <a:buChar char="•"/>
              <a:defRPr i="0" sz="12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indent="-2921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Franklin Gothic"/>
              <a:buChar char="•"/>
              <a:defRPr i="0" sz="10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indent="-2794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Franklin Gothic"/>
              <a:buChar char="•"/>
              <a:defRPr i="0" sz="8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indent="-2667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Franklin Gothic"/>
              <a:buChar char="•"/>
              <a:defRPr i="0" sz="6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/>
        </p:txBody>
      </p:sp>
      <p:sp>
        <p:nvSpPr>
          <p:cNvPr id="173" name="Google Shape;173;p32"/>
          <p:cNvSpPr/>
          <p:nvPr/>
        </p:nvSpPr>
        <p:spPr>
          <a:xfrm>
            <a:off x="1372975" y="159544"/>
            <a:ext cx="4806300" cy="609900"/>
          </a:xfrm>
          <a:prstGeom prst="parallelogram">
            <a:avLst>
              <a:gd fmla="val 4531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74" name="Google Shape;174;p32"/>
          <p:cNvSpPr txBox="1"/>
          <p:nvPr>
            <p:ph type="title"/>
          </p:nvPr>
        </p:nvSpPr>
        <p:spPr>
          <a:xfrm>
            <a:off x="1763699" y="159544"/>
            <a:ext cx="4288200" cy="60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75" name="Google Shape;175;p32"/>
          <p:cNvSpPr txBox="1"/>
          <p:nvPr/>
        </p:nvSpPr>
        <p:spPr>
          <a:xfrm>
            <a:off x="69151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s" sz="1200" u="none" cap="none" strike="noStrik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rPr>
              <a:t>‹#›</a:t>
            </a:fld>
            <a:endParaRPr b="0" i="0" sz="1200" u="none" cap="none" strike="noStrike">
              <a:solidFill>
                <a:srgbClr val="6C7A8A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 9">
  <p:cSld name="TITLE_3_3_1">
    <p:bg>
      <p:bgPr>
        <a:solidFill>
          <a:schemeClr val="accent6"/>
        </a:solid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3"/>
          <p:cNvSpPr/>
          <p:nvPr/>
        </p:nvSpPr>
        <p:spPr>
          <a:xfrm flipH="1" rot="10800000">
            <a:off x="0" y="2313"/>
            <a:ext cx="4850881" cy="4302811"/>
          </a:xfrm>
          <a:custGeom>
            <a:rect b="b" l="l" r="r" t="t"/>
            <a:pathLst>
              <a:path extrusionOk="0" h="6374535" w="5389868">
                <a:moveTo>
                  <a:pt x="620377" y="6374535"/>
                </a:moveTo>
                <a:lnTo>
                  <a:pt x="3459520" y="6374535"/>
                </a:lnTo>
                <a:lnTo>
                  <a:pt x="3638761" y="6288190"/>
                </a:lnTo>
                <a:cubicBezTo>
                  <a:pt x="4681799" y="5721578"/>
                  <a:pt x="5389868" y="4616487"/>
                  <a:pt x="5389868" y="3346018"/>
                </a:cubicBezTo>
                <a:cubicBezTo>
                  <a:pt x="5389868" y="1498063"/>
                  <a:pt x="3891805" y="0"/>
                  <a:pt x="2043850" y="0"/>
                </a:cubicBezTo>
                <a:cubicBezTo>
                  <a:pt x="1336430" y="0"/>
                  <a:pt x="680285" y="219535"/>
                  <a:pt x="139826" y="594192"/>
                </a:cubicBezTo>
                <a:lnTo>
                  <a:pt x="0" y="700065"/>
                </a:lnTo>
                <a:lnTo>
                  <a:pt x="0" y="5991971"/>
                </a:lnTo>
                <a:lnTo>
                  <a:pt x="139827" y="6097845"/>
                </a:lnTo>
                <a:cubicBezTo>
                  <a:pt x="217035" y="6151367"/>
                  <a:pt x="296605" y="6201724"/>
                  <a:pt x="378347" y="6248727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8" name="Google Shape;178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177307" y="139723"/>
            <a:ext cx="2859113" cy="45097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na caricatura de una ciudad&#10;&#10;Descripción generada automáticamente" id="179" name="Google Shape;179;p33"/>
          <p:cNvPicPr preferRelativeResize="0"/>
          <p:nvPr/>
        </p:nvPicPr>
        <p:blipFill rotWithShape="1">
          <a:blip r:embed="rId3">
            <a:alphaModFix/>
          </a:blip>
          <a:srcRect b="0" l="9870" r="6482" t="0"/>
          <a:stretch/>
        </p:blipFill>
        <p:spPr>
          <a:xfrm>
            <a:off x="1" y="8"/>
            <a:ext cx="3533300" cy="4192175"/>
          </a:xfrm>
          <a:custGeom>
            <a:rect b="b" l="l" r="r" t="t"/>
            <a:pathLst>
              <a:path extrusionOk="0" h="6210629" w="5234519">
                <a:moveTo>
                  <a:pt x="1082595" y="0"/>
                </a:moveTo>
                <a:lnTo>
                  <a:pt x="3027450" y="0"/>
                </a:lnTo>
                <a:lnTo>
                  <a:pt x="3291029" y="96471"/>
                </a:lnTo>
                <a:cubicBezTo>
                  <a:pt x="4433137" y="579542"/>
                  <a:pt x="5234519" y="1710443"/>
                  <a:pt x="5234519" y="3028517"/>
                </a:cubicBezTo>
                <a:cubicBezTo>
                  <a:pt x="5234519" y="4785949"/>
                  <a:pt x="3809839" y="6210629"/>
                  <a:pt x="2052407" y="6210629"/>
                </a:cubicBezTo>
                <a:cubicBezTo>
                  <a:pt x="1283531" y="6210629"/>
                  <a:pt x="578345" y="5937936"/>
                  <a:pt x="28288" y="5483989"/>
                </a:cubicBezTo>
                <a:lnTo>
                  <a:pt x="0" y="5458279"/>
                </a:lnTo>
                <a:lnTo>
                  <a:pt x="0" y="598754"/>
                </a:lnTo>
                <a:lnTo>
                  <a:pt x="28288" y="573044"/>
                </a:lnTo>
                <a:cubicBezTo>
                  <a:pt x="303317" y="346070"/>
                  <a:pt x="617127" y="164410"/>
                  <a:pt x="958290" y="39494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180" name="Google Shape;180;p33"/>
          <p:cNvSpPr txBox="1"/>
          <p:nvPr>
            <p:ph type="title"/>
          </p:nvPr>
        </p:nvSpPr>
        <p:spPr>
          <a:xfrm>
            <a:off x="3004575" y="2607113"/>
            <a:ext cx="5995800" cy="1202400"/>
          </a:xfrm>
          <a:prstGeom prst="rect">
            <a:avLst/>
          </a:prstGeom>
          <a:solidFill>
            <a:srgbClr val="898B90">
              <a:alpha val="68240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>
                <a:latin typeface="Calibri"/>
                <a:ea typeface="Calibri"/>
                <a:cs typeface="Calibri"/>
                <a:sym typeface="Calibri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 9">
  <p:cSld name="OBJECT_1_1_1_1_3"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4"/>
          <p:cNvSpPr/>
          <p:nvPr/>
        </p:nvSpPr>
        <p:spPr>
          <a:xfrm>
            <a:off x="770850" y="159544"/>
            <a:ext cx="903600" cy="609900"/>
          </a:xfrm>
          <a:prstGeom prst="parallelogram">
            <a:avLst>
              <a:gd fmla="val 45310" name="adj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34"/>
          <p:cNvSpPr/>
          <p:nvPr/>
        </p:nvSpPr>
        <p:spPr>
          <a:xfrm>
            <a:off x="146422" y="159544"/>
            <a:ext cx="903600" cy="609900"/>
          </a:xfrm>
          <a:prstGeom prst="parallelogram">
            <a:avLst>
              <a:gd fmla="val 45310" name="adj"/>
            </a:avLst>
          </a:prstGeom>
          <a:gradFill>
            <a:gsLst>
              <a:gs pos="0">
                <a:srgbClr val="FFFFFF"/>
              </a:gs>
              <a:gs pos="65000">
                <a:schemeClr val="accent6"/>
              </a:gs>
              <a:gs pos="100000">
                <a:schemeClr val="accent6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4" name="Google Shape;184;p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179349" y="292060"/>
            <a:ext cx="2060025" cy="344719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34"/>
          <p:cNvSpPr txBox="1"/>
          <p:nvPr>
            <p:ph idx="1" type="body"/>
          </p:nvPr>
        </p:nvSpPr>
        <p:spPr>
          <a:xfrm>
            <a:off x="294150" y="913950"/>
            <a:ext cx="8555700" cy="38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  <a:defRPr i="0" sz="2400" u="none" cap="none" strike="noStrike">
                <a:solidFill>
                  <a:srgbClr val="81899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Franklin Gothic"/>
              <a:buChar char="•"/>
              <a:defRPr i="0" sz="2000" u="none" cap="none" strike="noStrike">
                <a:solidFill>
                  <a:srgbClr val="81899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ranklin Gothic"/>
              <a:buChar char="○"/>
              <a:defRPr i="0" sz="18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ranklin Gothic"/>
              <a:buChar char="•"/>
              <a:defRPr i="0" sz="16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ranklin Gothic"/>
              <a:buChar char="•"/>
              <a:defRPr i="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indent="-3048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Franklin Gothic"/>
              <a:buChar char="•"/>
              <a:defRPr i="0" sz="12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indent="-2921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Franklin Gothic"/>
              <a:buChar char="•"/>
              <a:defRPr i="0" sz="10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indent="-2794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Franklin Gothic"/>
              <a:buChar char="•"/>
              <a:defRPr i="0" sz="8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indent="-2667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Franklin Gothic"/>
              <a:buChar char="•"/>
              <a:defRPr i="0" sz="6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/>
        </p:txBody>
      </p:sp>
      <p:sp>
        <p:nvSpPr>
          <p:cNvPr id="186" name="Google Shape;186;p34"/>
          <p:cNvSpPr/>
          <p:nvPr/>
        </p:nvSpPr>
        <p:spPr>
          <a:xfrm>
            <a:off x="1372975" y="159544"/>
            <a:ext cx="4806300" cy="609900"/>
          </a:xfrm>
          <a:prstGeom prst="parallelogram">
            <a:avLst>
              <a:gd fmla="val 4531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87" name="Google Shape;187;p34"/>
          <p:cNvSpPr txBox="1"/>
          <p:nvPr>
            <p:ph type="title"/>
          </p:nvPr>
        </p:nvSpPr>
        <p:spPr>
          <a:xfrm>
            <a:off x="1763699" y="159544"/>
            <a:ext cx="4288200" cy="60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88" name="Google Shape;188;p34"/>
          <p:cNvSpPr txBox="1"/>
          <p:nvPr/>
        </p:nvSpPr>
        <p:spPr>
          <a:xfrm>
            <a:off x="69151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s" sz="1200" u="none" cap="none" strike="noStrik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rPr>
              <a:t>‹#›</a:t>
            </a:fld>
            <a:endParaRPr b="0" i="0" sz="1200" u="none" cap="none" strike="noStrike">
              <a:solidFill>
                <a:srgbClr val="6C7A8A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 10">
  <p:cSld name="TITLE_3_4_1">
    <p:bg>
      <p:bgPr>
        <a:solidFill>
          <a:srgbClr val="733814"/>
        </a:solid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5"/>
          <p:cNvSpPr/>
          <p:nvPr/>
        </p:nvSpPr>
        <p:spPr>
          <a:xfrm flipH="1" rot="10800000">
            <a:off x="0" y="2313"/>
            <a:ext cx="4850881" cy="4302811"/>
          </a:xfrm>
          <a:custGeom>
            <a:rect b="b" l="l" r="r" t="t"/>
            <a:pathLst>
              <a:path extrusionOk="0" h="6374535" w="5389868">
                <a:moveTo>
                  <a:pt x="620377" y="6374535"/>
                </a:moveTo>
                <a:lnTo>
                  <a:pt x="3459520" y="6374535"/>
                </a:lnTo>
                <a:lnTo>
                  <a:pt x="3638761" y="6288190"/>
                </a:lnTo>
                <a:cubicBezTo>
                  <a:pt x="4681799" y="5721578"/>
                  <a:pt x="5389868" y="4616487"/>
                  <a:pt x="5389868" y="3346018"/>
                </a:cubicBezTo>
                <a:cubicBezTo>
                  <a:pt x="5389868" y="1498063"/>
                  <a:pt x="3891805" y="0"/>
                  <a:pt x="2043850" y="0"/>
                </a:cubicBezTo>
                <a:cubicBezTo>
                  <a:pt x="1336430" y="0"/>
                  <a:pt x="680285" y="219535"/>
                  <a:pt x="139826" y="594192"/>
                </a:cubicBezTo>
                <a:lnTo>
                  <a:pt x="0" y="700065"/>
                </a:lnTo>
                <a:lnTo>
                  <a:pt x="0" y="5991971"/>
                </a:lnTo>
                <a:lnTo>
                  <a:pt x="139827" y="6097845"/>
                </a:lnTo>
                <a:cubicBezTo>
                  <a:pt x="217035" y="6151367"/>
                  <a:pt x="296605" y="6201724"/>
                  <a:pt x="378347" y="6248727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1" name="Google Shape;191;p3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177307" y="139723"/>
            <a:ext cx="2859113" cy="45097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 que contiene persona, foto, hombre, mujer&#10;&#10;Descripción generada automáticamente" id="192" name="Google Shape;192;p35"/>
          <p:cNvPicPr preferRelativeResize="0"/>
          <p:nvPr/>
        </p:nvPicPr>
        <p:blipFill rotWithShape="1">
          <a:blip r:embed="rId3">
            <a:alphaModFix/>
          </a:blip>
          <a:srcRect b="0" l="0" r="16352" t="0"/>
          <a:stretch/>
        </p:blipFill>
        <p:spPr>
          <a:xfrm>
            <a:off x="1" y="8"/>
            <a:ext cx="3533300" cy="4192175"/>
          </a:xfrm>
          <a:custGeom>
            <a:rect b="b" l="l" r="r" t="t"/>
            <a:pathLst>
              <a:path extrusionOk="0" h="6210629" w="5234519">
                <a:moveTo>
                  <a:pt x="1082595" y="0"/>
                </a:moveTo>
                <a:lnTo>
                  <a:pt x="3027450" y="0"/>
                </a:lnTo>
                <a:lnTo>
                  <a:pt x="3291029" y="96471"/>
                </a:lnTo>
                <a:cubicBezTo>
                  <a:pt x="4433137" y="579542"/>
                  <a:pt x="5234519" y="1710443"/>
                  <a:pt x="5234519" y="3028517"/>
                </a:cubicBezTo>
                <a:cubicBezTo>
                  <a:pt x="5234519" y="4785949"/>
                  <a:pt x="3809839" y="6210629"/>
                  <a:pt x="2052407" y="6210629"/>
                </a:cubicBezTo>
                <a:cubicBezTo>
                  <a:pt x="1283531" y="6210629"/>
                  <a:pt x="578345" y="5937936"/>
                  <a:pt x="28288" y="5483989"/>
                </a:cubicBezTo>
                <a:lnTo>
                  <a:pt x="0" y="5458279"/>
                </a:lnTo>
                <a:lnTo>
                  <a:pt x="0" y="598754"/>
                </a:lnTo>
                <a:lnTo>
                  <a:pt x="28288" y="573044"/>
                </a:lnTo>
                <a:cubicBezTo>
                  <a:pt x="303317" y="346070"/>
                  <a:pt x="617127" y="164410"/>
                  <a:pt x="958290" y="39494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193" name="Google Shape;193;p35"/>
          <p:cNvSpPr txBox="1"/>
          <p:nvPr>
            <p:ph type="title"/>
          </p:nvPr>
        </p:nvSpPr>
        <p:spPr>
          <a:xfrm>
            <a:off x="3004575" y="2607113"/>
            <a:ext cx="5995800" cy="1202400"/>
          </a:xfrm>
          <a:prstGeom prst="rect">
            <a:avLst/>
          </a:prstGeom>
          <a:solidFill>
            <a:srgbClr val="898B90">
              <a:alpha val="68240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>
                <a:latin typeface="Calibri"/>
                <a:ea typeface="Calibri"/>
                <a:cs typeface="Calibri"/>
                <a:sym typeface="Calibri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 10">
  <p:cSld name="OBJECT_1_1_1_1_4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6"/>
          <p:cNvSpPr/>
          <p:nvPr/>
        </p:nvSpPr>
        <p:spPr>
          <a:xfrm>
            <a:off x="770850" y="159544"/>
            <a:ext cx="903600" cy="609900"/>
          </a:xfrm>
          <a:prstGeom prst="parallelogram">
            <a:avLst>
              <a:gd fmla="val 45310" name="adj"/>
            </a:avLst>
          </a:prstGeom>
          <a:solidFill>
            <a:srgbClr val="73381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36"/>
          <p:cNvSpPr/>
          <p:nvPr/>
        </p:nvSpPr>
        <p:spPr>
          <a:xfrm>
            <a:off x="146422" y="159544"/>
            <a:ext cx="903600" cy="609900"/>
          </a:xfrm>
          <a:prstGeom prst="parallelogram">
            <a:avLst>
              <a:gd fmla="val 45310" name="adj"/>
            </a:avLst>
          </a:prstGeom>
          <a:gradFill>
            <a:gsLst>
              <a:gs pos="0">
                <a:srgbClr val="FFFFFF"/>
              </a:gs>
              <a:gs pos="65000">
                <a:srgbClr val="733814"/>
              </a:gs>
              <a:gs pos="100000">
                <a:srgbClr val="733814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7" name="Google Shape;197;p3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179349" y="292060"/>
            <a:ext cx="2060025" cy="344719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36"/>
          <p:cNvSpPr txBox="1"/>
          <p:nvPr>
            <p:ph idx="1" type="body"/>
          </p:nvPr>
        </p:nvSpPr>
        <p:spPr>
          <a:xfrm>
            <a:off x="294150" y="913950"/>
            <a:ext cx="8555700" cy="38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  <a:defRPr i="0" sz="2400" u="none" cap="none" strike="noStrike">
                <a:solidFill>
                  <a:srgbClr val="81899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Franklin Gothic"/>
              <a:buChar char="•"/>
              <a:defRPr i="0" sz="2000" u="none" cap="none" strike="noStrike">
                <a:solidFill>
                  <a:srgbClr val="81899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ranklin Gothic"/>
              <a:buChar char="○"/>
              <a:defRPr i="0" sz="18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ranklin Gothic"/>
              <a:buChar char="•"/>
              <a:defRPr i="0" sz="16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ranklin Gothic"/>
              <a:buChar char="•"/>
              <a:defRPr i="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indent="-3048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Franklin Gothic"/>
              <a:buChar char="•"/>
              <a:defRPr i="0" sz="12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indent="-2921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Franklin Gothic"/>
              <a:buChar char="•"/>
              <a:defRPr i="0" sz="10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indent="-2794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Franklin Gothic"/>
              <a:buChar char="•"/>
              <a:defRPr i="0" sz="8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indent="-2667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Franklin Gothic"/>
              <a:buChar char="•"/>
              <a:defRPr i="0" sz="6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/>
        </p:txBody>
      </p:sp>
      <p:sp>
        <p:nvSpPr>
          <p:cNvPr id="199" name="Google Shape;199;p36"/>
          <p:cNvSpPr/>
          <p:nvPr/>
        </p:nvSpPr>
        <p:spPr>
          <a:xfrm>
            <a:off x="1372975" y="159544"/>
            <a:ext cx="4806300" cy="609900"/>
          </a:xfrm>
          <a:prstGeom prst="parallelogram">
            <a:avLst>
              <a:gd fmla="val 4531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00" name="Google Shape;200;p36"/>
          <p:cNvSpPr txBox="1"/>
          <p:nvPr>
            <p:ph type="title"/>
          </p:nvPr>
        </p:nvSpPr>
        <p:spPr>
          <a:xfrm>
            <a:off x="1763699" y="159544"/>
            <a:ext cx="4288200" cy="60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01" name="Google Shape;201;p36"/>
          <p:cNvSpPr txBox="1"/>
          <p:nvPr/>
        </p:nvSpPr>
        <p:spPr>
          <a:xfrm>
            <a:off x="69151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s" sz="1200" u="none" cap="none" strike="noStrik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rPr>
              <a:t>‹#›</a:t>
            </a:fld>
            <a:endParaRPr b="0" i="0" sz="1200" u="none" cap="none" strike="noStrike">
              <a:solidFill>
                <a:srgbClr val="6C7A8A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 11">
  <p:cSld name="TITLE_3_5_1">
    <p:bg>
      <p:bgPr>
        <a:solidFill>
          <a:srgbClr val="6C7A8A"/>
        </a:solidFill>
      </p:bgPr>
    </p:bg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7"/>
          <p:cNvSpPr/>
          <p:nvPr/>
        </p:nvSpPr>
        <p:spPr>
          <a:xfrm flipH="1" rot="10800000">
            <a:off x="0" y="2313"/>
            <a:ext cx="4850881" cy="4302811"/>
          </a:xfrm>
          <a:custGeom>
            <a:rect b="b" l="l" r="r" t="t"/>
            <a:pathLst>
              <a:path extrusionOk="0" h="6374535" w="5389868">
                <a:moveTo>
                  <a:pt x="620377" y="6374535"/>
                </a:moveTo>
                <a:lnTo>
                  <a:pt x="3459520" y="6374535"/>
                </a:lnTo>
                <a:lnTo>
                  <a:pt x="3638761" y="6288190"/>
                </a:lnTo>
                <a:cubicBezTo>
                  <a:pt x="4681799" y="5721578"/>
                  <a:pt x="5389868" y="4616487"/>
                  <a:pt x="5389868" y="3346018"/>
                </a:cubicBezTo>
                <a:cubicBezTo>
                  <a:pt x="5389868" y="1498063"/>
                  <a:pt x="3891805" y="0"/>
                  <a:pt x="2043850" y="0"/>
                </a:cubicBezTo>
                <a:cubicBezTo>
                  <a:pt x="1336430" y="0"/>
                  <a:pt x="680285" y="219535"/>
                  <a:pt x="139826" y="594192"/>
                </a:cubicBezTo>
                <a:lnTo>
                  <a:pt x="0" y="700065"/>
                </a:lnTo>
                <a:lnTo>
                  <a:pt x="0" y="5991971"/>
                </a:lnTo>
                <a:lnTo>
                  <a:pt x="139827" y="6097845"/>
                </a:lnTo>
                <a:cubicBezTo>
                  <a:pt x="217035" y="6151367"/>
                  <a:pt x="296605" y="6201724"/>
                  <a:pt x="378347" y="6248727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4" name="Google Shape;204;p3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177307" y="139723"/>
            <a:ext cx="2859113" cy="45097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na caricatura de una ciudad&#10;&#10;Descripción generada automáticamente" id="205" name="Google Shape;205;p37"/>
          <p:cNvPicPr preferRelativeResize="0"/>
          <p:nvPr/>
        </p:nvPicPr>
        <p:blipFill rotWithShape="1">
          <a:blip r:embed="rId3">
            <a:alphaModFix/>
          </a:blip>
          <a:srcRect b="0" l="9870" r="6482" t="0"/>
          <a:stretch/>
        </p:blipFill>
        <p:spPr>
          <a:xfrm>
            <a:off x="1" y="8"/>
            <a:ext cx="3533300" cy="4192175"/>
          </a:xfrm>
          <a:custGeom>
            <a:rect b="b" l="l" r="r" t="t"/>
            <a:pathLst>
              <a:path extrusionOk="0" h="6210629" w="5234519">
                <a:moveTo>
                  <a:pt x="1082595" y="0"/>
                </a:moveTo>
                <a:lnTo>
                  <a:pt x="3027450" y="0"/>
                </a:lnTo>
                <a:lnTo>
                  <a:pt x="3291029" y="96471"/>
                </a:lnTo>
                <a:cubicBezTo>
                  <a:pt x="4433137" y="579542"/>
                  <a:pt x="5234519" y="1710443"/>
                  <a:pt x="5234519" y="3028517"/>
                </a:cubicBezTo>
                <a:cubicBezTo>
                  <a:pt x="5234519" y="4785949"/>
                  <a:pt x="3809839" y="6210629"/>
                  <a:pt x="2052407" y="6210629"/>
                </a:cubicBezTo>
                <a:cubicBezTo>
                  <a:pt x="1283531" y="6210629"/>
                  <a:pt x="578345" y="5937936"/>
                  <a:pt x="28288" y="5483989"/>
                </a:cubicBezTo>
                <a:lnTo>
                  <a:pt x="0" y="5458279"/>
                </a:lnTo>
                <a:lnTo>
                  <a:pt x="0" y="598754"/>
                </a:lnTo>
                <a:lnTo>
                  <a:pt x="28288" y="573044"/>
                </a:lnTo>
                <a:cubicBezTo>
                  <a:pt x="303317" y="346070"/>
                  <a:pt x="617127" y="164410"/>
                  <a:pt x="958290" y="39494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206" name="Google Shape;206;p37"/>
          <p:cNvSpPr txBox="1"/>
          <p:nvPr>
            <p:ph type="title"/>
          </p:nvPr>
        </p:nvSpPr>
        <p:spPr>
          <a:xfrm>
            <a:off x="3004575" y="2607113"/>
            <a:ext cx="5995800" cy="1202400"/>
          </a:xfrm>
          <a:prstGeom prst="rect">
            <a:avLst/>
          </a:prstGeom>
          <a:solidFill>
            <a:srgbClr val="898B90">
              <a:alpha val="68240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>
                <a:latin typeface="Calibri"/>
                <a:ea typeface="Calibri"/>
                <a:cs typeface="Calibri"/>
                <a:sym typeface="Calibri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 11">
  <p:cSld name="OBJECT_1_1_1_1_5"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8"/>
          <p:cNvSpPr/>
          <p:nvPr/>
        </p:nvSpPr>
        <p:spPr>
          <a:xfrm>
            <a:off x="770850" y="159544"/>
            <a:ext cx="903600" cy="609900"/>
          </a:xfrm>
          <a:prstGeom prst="parallelogram">
            <a:avLst>
              <a:gd fmla="val 45310" name="adj"/>
            </a:avLst>
          </a:prstGeom>
          <a:solidFill>
            <a:srgbClr val="6C7A8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p38"/>
          <p:cNvSpPr/>
          <p:nvPr/>
        </p:nvSpPr>
        <p:spPr>
          <a:xfrm>
            <a:off x="146422" y="159544"/>
            <a:ext cx="903600" cy="609900"/>
          </a:xfrm>
          <a:prstGeom prst="parallelogram">
            <a:avLst>
              <a:gd fmla="val 45310" name="adj"/>
            </a:avLst>
          </a:prstGeom>
          <a:gradFill>
            <a:gsLst>
              <a:gs pos="0">
                <a:srgbClr val="FFFFFF"/>
              </a:gs>
              <a:gs pos="65000">
                <a:srgbClr val="6C7A8A"/>
              </a:gs>
              <a:gs pos="100000">
                <a:srgbClr val="6C7A8A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0" name="Google Shape;210;p3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179349" y="292060"/>
            <a:ext cx="2060025" cy="344719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38"/>
          <p:cNvSpPr txBox="1"/>
          <p:nvPr>
            <p:ph idx="1" type="body"/>
          </p:nvPr>
        </p:nvSpPr>
        <p:spPr>
          <a:xfrm>
            <a:off x="294150" y="913950"/>
            <a:ext cx="8555700" cy="38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  <a:defRPr i="0" sz="2400" u="none" cap="none" strike="noStrike">
                <a:solidFill>
                  <a:srgbClr val="81899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Franklin Gothic"/>
              <a:buChar char="•"/>
              <a:defRPr i="0" sz="2000" u="none" cap="none" strike="noStrike">
                <a:solidFill>
                  <a:srgbClr val="81899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ranklin Gothic"/>
              <a:buChar char="○"/>
              <a:defRPr i="0" sz="18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ranklin Gothic"/>
              <a:buChar char="•"/>
              <a:defRPr i="0" sz="16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ranklin Gothic"/>
              <a:buChar char="•"/>
              <a:defRPr i="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indent="-3048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Franklin Gothic"/>
              <a:buChar char="•"/>
              <a:defRPr i="0" sz="12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indent="-2921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Franklin Gothic"/>
              <a:buChar char="•"/>
              <a:defRPr i="0" sz="10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indent="-2794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Franklin Gothic"/>
              <a:buChar char="•"/>
              <a:defRPr i="0" sz="8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indent="-2667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Franklin Gothic"/>
              <a:buChar char="•"/>
              <a:defRPr i="0" sz="6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/>
        </p:txBody>
      </p:sp>
      <p:sp>
        <p:nvSpPr>
          <p:cNvPr id="212" name="Google Shape;212;p38"/>
          <p:cNvSpPr/>
          <p:nvPr/>
        </p:nvSpPr>
        <p:spPr>
          <a:xfrm>
            <a:off x="1372975" y="159544"/>
            <a:ext cx="4806300" cy="609900"/>
          </a:xfrm>
          <a:prstGeom prst="parallelogram">
            <a:avLst>
              <a:gd fmla="val 4531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p38"/>
          <p:cNvSpPr txBox="1"/>
          <p:nvPr>
            <p:ph type="title"/>
          </p:nvPr>
        </p:nvSpPr>
        <p:spPr>
          <a:xfrm>
            <a:off x="1763699" y="159544"/>
            <a:ext cx="4288200" cy="60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4" name="Google Shape;214;p38"/>
          <p:cNvSpPr txBox="1"/>
          <p:nvPr/>
        </p:nvSpPr>
        <p:spPr>
          <a:xfrm>
            <a:off x="69151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s" sz="1200" u="none" cap="none" strike="noStrik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rPr>
              <a:t>‹#›</a:t>
            </a:fld>
            <a:endParaRPr b="0" i="0" sz="1200" u="none" cap="none" strike="noStrike">
              <a:solidFill>
                <a:srgbClr val="6C7A8A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26" Type="http://schemas.openxmlformats.org/officeDocument/2006/relationships/theme" Target="../theme/theme1.xml"/><Relationship Id="rId25" Type="http://schemas.openxmlformats.org/officeDocument/2006/relationships/slideLayout" Target="../slideLayouts/slideLayout36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idx="1" type="body"/>
          </p:nvPr>
        </p:nvSpPr>
        <p:spPr>
          <a:xfrm>
            <a:off x="294150" y="913950"/>
            <a:ext cx="8555700" cy="38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0000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  <a:defRPr b="0" i="0" sz="2400" u="none" cap="none" strike="noStrike">
                <a:solidFill>
                  <a:srgbClr val="81899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Franklin Gothic"/>
              <a:buChar char="•"/>
              <a:defRPr b="0" i="0" sz="2000" u="none" cap="none" strike="noStrike">
                <a:solidFill>
                  <a:srgbClr val="81899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ranklin Gothic"/>
              <a:buChar char="○"/>
              <a:defRPr b="0" i="0" sz="18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ranklin Gothic"/>
              <a:buChar char="•"/>
              <a:defRPr b="0" i="0" sz="16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ranklin Gothic"/>
              <a:buChar char="•"/>
              <a:defRPr b="0" i="0" sz="14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indent="-3048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Franklin Gothic"/>
              <a:buChar char="•"/>
              <a:defRPr b="0" i="0" sz="12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indent="-2921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Franklin Gothic"/>
              <a:buChar char="•"/>
              <a:defRPr b="0" i="0" sz="10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indent="-2794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Franklin Gothic"/>
              <a:buChar char="•"/>
              <a:defRPr b="0" i="0" sz="8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indent="-2667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Franklin Gothic"/>
              <a:buChar char="•"/>
              <a:defRPr b="0" i="0" sz="6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2" type="sldNum"/>
          </p:nvPr>
        </p:nvSpPr>
        <p:spPr>
          <a:xfrm>
            <a:off x="69151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6C7A8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6C7A8A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6C7A8A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6C7A8A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6C7A8A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6C7A8A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6C7A8A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6C7A8A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6C7A8A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53" name="Google Shape;53;p13"/>
          <p:cNvSpPr txBox="1"/>
          <p:nvPr>
            <p:ph type="title"/>
          </p:nvPr>
        </p:nvSpPr>
        <p:spPr>
          <a:xfrm>
            <a:off x="1763700" y="159544"/>
            <a:ext cx="6751800" cy="6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b="0" i="0" sz="30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b="0" i="0" sz="30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b="0" i="0" sz="30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b="0" i="0" sz="30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b="0" i="0" sz="30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b="0" i="0" sz="30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b="0" i="0" sz="30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b="0" i="0" sz="30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b="0" i="0" sz="30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ionicframework.com/docs/angular/storage" TargetMode="External"/><Relationship Id="rId4" Type="http://schemas.openxmlformats.org/officeDocument/2006/relationships/hyperlink" Target="https://ionicframework.com/docs/angular/storage" TargetMode="Externa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github.com/xpbrew/cordova-sqlite-storage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28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9"/>
          <p:cNvSpPr txBox="1"/>
          <p:nvPr>
            <p:ph type="title"/>
          </p:nvPr>
        </p:nvSpPr>
        <p:spPr>
          <a:xfrm>
            <a:off x="3993775" y="1865775"/>
            <a:ext cx="4894800" cy="2168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"/>
              <a:t>Persistencia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48"/>
          <p:cNvSpPr txBox="1"/>
          <p:nvPr>
            <p:ph idx="1" type="body"/>
          </p:nvPr>
        </p:nvSpPr>
        <p:spPr>
          <a:xfrm>
            <a:off x="294150" y="913950"/>
            <a:ext cx="8555700" cy="24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»"/>
            </a:pPr>
            <a:r>
              <a:rPr b="1" lang="es"/>
              <a:t>Ionic Storage</a:t>
            </a:r>
            <a:r>
              <a:rPr lang="es"/>
              <a:t> utiliza</a:t>
            </a:r>
            <a:r>
              <a:rPr b="1" lang="es"/>
              <a:t> </a:t>
            </a:r>
            <a:r>
              <a:rPr b="1" lang="es"/>
              <a:t>SQLite </a:t>
            </a:r>
            <a:r>
              <a:rPr lang="es"/>
              <a:t>para plataformas nativas</a:t>
            </a:r>
            <a:endParaRPr/>
          </a:p>
          <a:p>
            <a: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7" name="Google Shape;277;p48"/>
          <p:cNvSpPr txBox="1"/>
          <p:nvPr>
            <p:ph type="title"/>
          </p:nvPr>
        </p:nvSpPr>
        <p:spPr>
          <a:xfrm>
            <a:off x="1537775" y="159550"/>
            <a:ext cx="4514100" cy="60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</a:pPr>
            <a:r>
              <a:rPr lang="es"/>
              <a:t>Motor de Almacenamiento</a:t>
            </a:r>
            <a:endParaRPr/>
          </a:p>
        </p:txBody>
      </p:sp>
      <p:pic>
        <p:nvPicPr>
          <p:cNvPr id="278" name="Google Shape;278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2488" y="2257600"/>
            <a:ext cx="7439025" cy="241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9"/>
          <p:cNvSpPr txBox="1"/>
          <p:nvPr>
            <p:ph idx="1" type="body"/>
          </p:nvPr>
        </p:nvSpPr>
        <p:spPr>
          <a:xfrm>
            <a:off x="294150" y="913950"/>
            <a:ext cx="8555700" cy="24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»"/>
            </a:pPr>
            <a:r>
              <a:rPr b="1" lang="es"/>
              <a:t>Ionic Storage </a:t>
            </a:r>
            <a:r>
              <a:rPr lang="es"/>
              <a:t>utiliza </a:t>
            </a:r>
            <a:r>
              <a:rPr b="1" lang="es"/>
              <a:t>IndexedDB</a:t>
            </a:r>
            <a:r>
              <a:rPr lang="es"/>
              <a:t>, </a:t>
            </a:r>
            <a:r>
              <a:rPr b="1" lang="es"/>
              <a:t>WebSQL</a:t>
            </a:r>
            <a:r>
              <a:rPr lang="es"/>
              <a:t>, </a:t>
            </a:r>
            <a:r>
              <a:rPr b="1" lang="es"/>
              <a:t>localStorage </a:t>
            </a:r>
            <a:r>
              <a:rPr lang="es"/>
              <a:t>para plataformas web en ese orden</a:t>
            </a:r>
            <a:endParaRPr/>
          </a:p>
          <a:p>
            <a: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4" name="Google Shape;284;p49"/>
          <p:cNvSpPr txBox="1"/>
          <p:nvPr>
            <p:ph type="title"/>
          </p:nvPr>
        </p:nvSpPr>
        <p:spPr>
          <a:xfrm>
            <a:off x="1537775" y="159550"/>
            <a:ext cx="4514100" cy="60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</a:pPr>
            <a:r>
              <a:rPr lang="es"/>
              <a:t>Motor de Almacenamiento</a:t>
            </a:r>
            <a:endParaRPr/>
          </a:p>
        </p:txBody>
      </p:sp>
      <p:pic>
        <p:nvPicPr>
          <p:cNvPr id="285" name="Google Shape;285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22698" y="2116500"/>
            <a:ext cx="4730949" cy="2762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50"/>
          <p:cNvSpPr txBox="1"/>
          <p:nvPr>
            <p:ph type="title"/>
          </p:nvPr>
        </p:nvSpPr>
        <p:spPr>
          <a:xfrm>
            <a:off x="3004575" y="2607113"/>
            <a:ext cx="5995800" cy="1202400"/>
          </a:xfrm>
          <a:prstGeom prst="rect">
            <a:avLst/>
          </a:prstGeom>
          <a:solidFill>
            <a:srgbClr val="898B90">
              <a:alpha val="68240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"/>
              <a:t>Uso de Storage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51"/>
          <p:cNvSpPr txBox="1"/>
          <p:nvPr>
            <p:ph idx="1" type="body"/>
          </p:nvPr>
        </p:nvSpPr>
        <p:spPr>
          <a:xfrm>
            <a:off x="294150" y="913950"/>
            <a:ext cx="8555700" cy="72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</a:pPr>
            <a:r>
              <a:rPr lang="es"/>
              <a:t>para obtener la información usamos la función </a:t>
            </a:r>
            <a:r>
              <a:rPr b="1" lang="es"/>
              <a:t>get</a:t>
            </a:r>
            <a:r>
              <a:rPr b="1" lang="es"/>
              <a:t>()</a:t>
            </a:r>
            <a:endParaRPr b="1"/>
          </a:p>
        </p:txBody>
      </p:sp>
      <p:sp>
        <p:nvSpPr>
          <p:cNvPr id="296" name="Google Shape;296;p51"/>
          <p:cNvSpPr txBox="1"/>
          <p:nvPr>
            <p:ph type="title"/>
          </p:nvPr>
        </p:nvSpPr>
        <p:spPr>
          <a:xfrm>
            <a:off x="1763699" y="159544"/>
            <a:ext cx="4288200" cy="60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</a:pPr>
            <a:r>
              <a:rPr lang="es"/>
              <a:t>Obtener Información</a:t>
            </a:r>
            <a:endParaRPr/>
          </a:p>
        </p:txBody>
      </p:sp>
      <p:pic>
        <p:nvPicPr>
          <p:cNvPr id="297" name="Google Shape;297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300" y="1784750"/>
            <a:ext cx="3407250" cy="105882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51"/>
          <p:cNvSpPr txBox="1"/>
          <p:nvPr/>
        </p:nvSpPr>
        <p:spPr>
          <a:xfrm>
            <a:off x="728950" y="3408900"/>
            <a:ext cx="6967800" cy="6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Franklin Gothic"/>
                <a:ea typeface="Franklin Gothic"/>
                <a:cs typeface="Franklin Gothic"/>
                <a:sym typeface="Franklin Gothic"/>
              </a:rPr>
              <a:t>Busca la clave “age” </a:t>
            </a:r>
            <a:r>
              <a:rPr b="1" lang="es">
                <a:latin typeface="Franklin Gothic"/>
                <a:ea typeface="Franklin Gothic"/>
                <a:cs typeface="Franklin Gothic"/>
                <a:sym typeface="Franklin Gothic"/>
              </a:rPr>
              <a:t>.get(‘age’)</a:t>
            </a:r>
            <a:r>
              <a:rPr lang="es">
                <a:latin typeface="Franklin Gothic"/>
                <a:ea typeface="Franklin Gothic"/>
                <a:cs typeface="Franklin Gothic"/>
                <a:sym typeface="Franklin Gothic"/>
              </a:rPr>
              <a:t> entonces retorna el valor </a:t>
            </a:r>
            <a:r>
              <a:rPr b="1" lang="es">
                <a:latin typeface="Franklin Gothic"/>
                <a:ea typeface="Franklin Gothic"/>
                <a:cs typeface="Franklin Gothic"/>
                <a:sym typeface="Franklin Gothic"/>
              </a:rPr>
              <a:t>.then(val)=&gt;{}</a:t>
            </a:r>
            <a:r>
              <a:rPr lang="es">
                <a:latin typeface="Franklin Gothic"/>
                <a:ea typeface="Franklin Gothic"/>
                <a:cs typeface="Franklin Gothic"/>
                <a:sym typeface="Franklin Gothic"/>
              </a:rPr>
              <a:t> y muestralo en la consola </a:t>
            </a:r>
            <a:r>
              <a:rPr b="1" lang="es">
                <a:latin typeface="Franklin Gothic"/>
                <a:ea typeface="Franklin Gothic"/>
                <a:cs typeface="Franklin Gothic"/>
                <a:sym typeface="Franklin Gothic"/>
              </a:rPr>
              <a:t>console.log(‘Your age is’,val)</a:t>
            </a:r>
            <a:endParaRPr b="1"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52"/>
          <p:cNvSpPr txBox="1"/>
          <p:nvPr>
            <p:ph idx="1" type="body"/>
          </p:nvPr>
        </p:nvSpPr>
        <p:spPr>
          <a:xfrm>
            <a:off x="294150" y="913950"/>
            <a:ext cx="8555700" cy="72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</a:pPr>
            <a:r>
              <a:rPr lang="es"/>
              <a:t>para setear la información usamos la función </a:t>
            </a:r>
            <a:r>
              <a:rPr b="1" lang="es"/>
              <a:t>set()</a:t>
            </a:r>
            <a:endParaRPr b="1"/>
          </a:p>
        </p:txBody>
      </p:sp>
      <p:sp>
        <p:nvSpPr>
          <p:cNvPr id="304" name="Google Shape;304;p52"/>
          <p:cNvSpPr txBox="1"/>
          <p:nvPr>
            <p:ph type="title"/>
          </p:nvPr>
        </p:nvSpPr>
        <p:spPr>
          <a:xfrm>
            <a:off x="1763699" y="159544"/>
            <a:ext cx="4288200" cy="60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</a:pPr>
            <a:r>
              <a:rPr lang="es"/>
              <a:t>Setear </a:t>
            </a:r>
            <a:r>
              <a:rPr lang="es"/>
              <a:t>Información</a:t>
            </a:r>
            <a:endParaRPr/>
          </a:p>
        </p:txBody>
      </p:sp>
      <p:pic>
        <p:nvPicPr>
          <p:cNvPr id="305" name="Google Shape;305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7025" y="1640250"/>
            <a:ext cx="2811050" cy="726300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52"/>
          <p:cNvSpPr txBox="1"/>
          <p:nvPr/>
        </p:nvSpPr>
        <p:spPr>
          <a:xfrm>
            <a:off x="817025" y="3237350"/>
            <a:ext cx="7619400" cy="12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Franklin Gothic"/>
                <a:ea typeface="Franklin Gothic"/>
                <a:cs typeface="Franklin Gothic"/>
                <a:sym typeface="Franklin Gothic"/>
              </a:rPr>
              <a:t>Para la clave “name” setea el valor “max” </a:t>
            </a:r>
            <a:r>
              <a:rPr lang="es">
                <a:latin typeface="Franklin Gothic"/>
                <a:ea typeface="Franklin Gothic"/>
                <a:cs typeface="Franklin Gothic"/>
                <a:sym typeface="Franklin Gothic"/>
              </a:rPr>
              <a:t> </a:t>
            </a:r>
            <a:r>
              <a:rPr b="1" lang="es">
                <a:latin typeface="Franklin Gothic"/>
                <a:ea typeface="Franklin Gothic"/>
                <a:cs typeface="Franklin Gothic"/>
                <a:sym typeface="Franklin Gothic"/>
              </a:rPr>
              <a:t>.set(‘name’,’max’)</a:t>
            </a:r>
            <a:endParaRPr b="1">
              <a:latin typeface="Franklin Gothic"/>
              <a:ea typeface="Franklin Gothic"/>
              <a:cs typeface="Franklin Gothic"/>
              <a:sym typeface="Frankli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ranklin Gothic"/>
              <a:ea typeface="Franklin Gothic"/>
              <a:cs typeface="Franklin Gothic"/>
              <a:sym typeface="Frankli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Franklin Gothic"/>
                <a:ea typeface="Franklin Gothic"/>
                <a:cs typeface="Franklin Gothic"/>
                <a:sym typeface="Franklin Gothic"/>
              </a:rPr>
              <a:t>Primer parámetro clave, segundo parámetro valor</a:t>
            </a:r>
            <a:endParaRPr b="1"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53"/>
          <p:cNvSpPr txBox="1"/>
          <p:nvPr>
            <p:ph type="title"/>
          </p:nvPr>
        </p:nvSpPr>
        <p:spPr>
          <a:xfrm>
            <a:off x="1763699" y="159544"/>
            <a:ext cx="4288200" cy="60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</a:pPr>
            <a:r>
              <a:rPr lang="es"/>
              <a:t>Storage con JSON</a:t>
            </a:r>
            <a:endParaRPr/>
          </a:p>
        </p:txBody>
      </p:sp>
      <p:sp>
        <p:nvSpPr>
          <p:cNvPr id="312" name="Google Shape;312;p53"/>
          <p:cNvSpPr txBox="1"/>
          <p:nvPr>
            <p:ph idx="1" type="body"/>
          </p:nvPr>
        </p:nvSpPr>
        <p:spPr>
          <a:xfrm>
            <a:off x="294150" y="913950"/>
            <a:ext cx="8555700" cy="72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</a:pPr>
            <a:r>
              <a:rPr lang="es"/>
              <a:t>para obtener la información usamos la función </a:t>
            </a:r>
            <a:r>
              <a:rPr b="1" lang="es"/>
              <a:t>get()</a:t>
            </a:r>
            <a:endParaRPr b="1"/>
          </a:p>
        </p:txBody>
      </p:sp>
      <p:sp>
        <p:nvSpPr>
          <p:cNvPr id="313" name="Google Shape;313;p53"/>
          <p:cNvSpPr txBox="1"/>
          <p:nvPr/>
        </p:nvSpPr>
        <p:spPr>
          <a:xfrm>
            <a:off x="827750" y="1565075"/>
            <a:ext cx="4288200" cy="3033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constructor</a:t>
            </a:r>
            <a:r>
              <a:rPr lang="es" sz="13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3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private</a:t>
            </a:r>
            <a:r>
              <a:rPr lang="es" sz="13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3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storage</a:t>
            </a:r>
            <a:r>
              <a:rPr lang="es" sz="13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s" sz="13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Storage</a:t>
            </a:r>
            <a:r>
              <a:rPr lang="es" sz="13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sz="13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s" sz="13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r>
              <a:rPr lang="es" sz="13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3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obj</a:t>
            </a:r>
            <a:r>
              <a:rPr lang="es" sz="13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= {</a:t>
            </a:r>
            <a:endParaRPr sz="13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</a:t>
            </a:r>
            <a:r>
              <a:rPr lang="es" sz="13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name:</a:t>
            </a:r>
            <a:r>
              <a:rPr lang="es" sz="13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"ian"</a:t>
            </a:r>
            <a:r>
              <a:rPr lang="es" sz="13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3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</a:t>
            </a:r>
            <a:r>
              <a:rPr lang="es" sz="13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age:</a:t>
            </a:r>
            <a:r>
              <a:rPr lang="es" sz="130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24</a:t>
            </a:r>
            <a:endParaRPr sz="1300">
              <a:solidFill>
                <a:srgbClr val="B5CEA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}</a:t>
            </a:r>
            <a:endParaRPr sz="13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s" sz="13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storage</a:t>
            </a:r>
            <a:r>
              <a:rPr lang="es" sz="13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13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set</a:t>
            </a:r>
            <a:r>
              <a:rPr lang="es" sz="13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3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'obj'</a:t>
            </a:r>
            <a:r>
              <a:rPr lang="es" sz="13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s" sz="13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obj</a:t>
            </a:r>
            <a:r>
              <a:rPr lang="es" sz="13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3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s" sz="13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storage</a:t>
            </a:r>
            <a:r>
              <a:rPr lang="es" sz="13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13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get</a:t>
            </a:r>
            <a:r>
              <a:rPr lang="es" sz="13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3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'obj'</a:t>
            </a:r>
            <a:r>
              <a:rPr lang="es" sz="13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).</a:t>
            </a:r>
            <a:r>
              <a:rPr lang="es" sz="13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then</a:t>
            </a:r>
            <a:r>
              <a:rPr lang="es" sz="13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((</a:t>
            </a:r>
            <a:r>
              <a:rPr lang="es" sz="13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val</a:t>
            </a:r>
            <a:r>
              <a:rPr lang="es" sz="13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lang="es" sz="13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=&gt;</a:t>
            </a:r>
            <a:r>
              <a:rPr lang="es" sz="13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13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</a:t>
            </a:r>
            <a:r>
              <a:rPr lang="es" sz="13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s" sz="13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13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s" sz="13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3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val</a:t>
            </a:r>
            <a:r>
              <a:rPr lang="es" sz="13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3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</a:t>
            </a:r>
            <a:r>
              <a:rPr lang="es" sz="13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s" sz="13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13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s" sz="13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3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val</a:t>
            </a:r>
            <a:r>
              <a:rPr lang="es" sz="13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13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es" sz="13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3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});</a:t>
            </a:r>
            <a:endParaRPr sz="13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}</a:t>
            </a:r>
            <a:endParaRPr sz="13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314" name="Google Shape;314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15950" y="4074800"/>
            <a:ext cx="3038475" cy="523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54"/>
          <p:cNvSpPr txBox="1"/>
          <p:nvPr>
            <p:ph type="title"/>
          </p:nvPr>
        </p:nvSpPr>
        <p:spPr>
          <a:xfrm>
            <a:off x="1763699" y="159544"/>
            <a:ext cx="4288200" cy="60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</a:pPr>
            <a:r>
              <a:rPr lang="es"/>
              <a:t>Funciones Storage</a:t>
            </a:r>
            <a:endParaRPr/>
          </a:p>
        </p:txBody>
      </p:sp>
      <p:sp>
        <p:nvSpPr>
          <p:cNvPr id="320" name="Google Shape;320;p54"/>
          <p:cNvSpPr txBox="1"/>
          <p:nvPr>
            <p:ph idx="1" type="body"/>
          </p:nvPr>
        </p:nvSpPr>
        <p:spPr>
          <a:xfrm>
            <a:off x="294150" y="913950"/>
            <a:ext cx="8555700" cy="38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</a:pPr>
            <a:r>
              <a:rPr lang="es"/>
              <a:t>clear(): Limpia las entradas de clave/valor</a:t>
            </a:r>
            <a:endParaRPr/>
          </a:p>
          <a:p>
            <a: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»"/>
            </a:pPr>
            <a:r>
              <a:rPr lang="es"/>
              <a:t>get(): Obtiene el valor asociado a una clave</a:t>
            </a:r>
            <a:endParaRPr/>
          </a:p>
          <a:p>
            <a: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»"/>
            </a:pPr>
            <a:r>
              <a:rPr lang="es"/>
              <a:t>keys(): Retorna todas las claves del store</a:t>
            </a:r>
            <a:endParaRPr/>
          </a:p>
          <a:p>
            <a: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»"/>
            </a:pPr>
            <a:r>
              <a:rPr lang="es"/>
              <a:t>length(): Retorna el </a:t>
            </a:r>
            <a:r>
              <a:rPr lang="es"/>
              <a:t>número</a:t>
            </a:r>
            <a:r>
              <a:rPr lang="es"/>
              <a:t> de claves almacenadas en el store</a:t>
            </a:r>
            <a:endParaRPr/>
          </a:p>
          <a:p>
            <a: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»"/>
            </a:pPr>
            <a:r>
              <a:rPr lang="es"/>
              <a:t>ready(): Retorna cuando el store esta listo</a:t>
            </a:r>
            <a:endParaRPr/>
          </a:p>
          <a:p>
            <a: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»"/>
            </a:pPr>
            <a:r>
              <a:rPr lang="es"/>
              <a:t>remove(): Elimina un valor asociado a una clave</a:t>
            </a:r>
            <a:endParaRPr/>
          </a:p>
          <a:p>
            <a: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»"/>
            </a:pPr>
            <a:r>
              <a:rPr lang="es"/>
              <a:t>set(): Almacena una clave y su valor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55"/>
          <p:cNvSpPr txBox="1"/>
          <p:nvPr>
            <p:ph type="title"/>
          </p:nvPr>
        </p:nvSpPr>
        <p:spPr>
          <a:xfrm>
            <a:off x="1763699" y="159544"/>
            <a:ext cx="4288200" cy="60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</a:pPr>
            <a:r>
              <a:rPr lang="es"/>
              <a:t>Funciones Storage</a:t>
            </a:r>
            <a:endParaRPr/>
          </a:p>
        </p:txBody>
      </p:sp>
      <p:sp>
        <p:nvSpPr>
          <p:cNvPr id="326" name="Google Shape;326;p55"/>
          <p:cNvSpPr txBox="1"/>
          <p:nvPr>
            <p:ph idx="1" type="body"/>
          </p:nvPr>
        </p:nvSpPr>
        <p:spPr>
          <a:xfrm>
            <a:off x="294150" y="913950"/>
            <a:ext cx="8555700" cy="38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»"/>
            </a:pPr>
            <a:r>
              <a:rPr lang="es"/>
              <a:t>Para mayor información consulte </a:t>
            </a:r>
            <a:r>
              <a:rPr lang="es"/>
              <a:t>el manual de consulta que les facilitara el docente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56"/>
          <p:cNvSpPr txBox="1"/>
          <p:nvPr>
            <p:ph type="title"/>
          </p:nvPr>
        </p:nvSpPr>
        <p:spPr>
          <a:xfrm>
            <a:off x="3004575" y="2607113"/>
            <a:ext cx="5995800" cy="1202400"/>
          </a:xfrm>
          <a:prstGeom prst="rect">
            <a:avLst/>
          </a:prstGeom>
          <a:solidFill>
            <a:srgbClr val="898B90">
              <a:alpha val="68240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"/>
              <a:t>Uso de SQLite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57"/>
          <p:cNvSpPr txBox="1"/>
          <p:nvPr>
            <p:ph idx="1" type="body"/>
          </p:nvPr>
        </p:nvSpPr>
        <p:spPr>
          <a:xfrm>
            <a:off x="294150" y="913950"/>
            <a:ext cx="8555700" cy="6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</a:pPr>
            <a:r>
              <a:rPr lang="es"/>
              <a:t>Crear Base de datos</a:t>
            </a:r>
            <a:endParaRPr/>
          </a:p>
          <a:p>
            <a: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7" name="Google Shape;337;p57"/>
          <p:cNvSpPr txBox="1"/>
          <p:nvPr>
            <p:ph type="title"/>
          </p:nvPr>
        </p:nvSpPr>
        <p:spPr>
          <a:xfrm>
            <a:off x="1763699" y="159544"/>
            <a:ext cx="4288200" cy="60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</a:pPr>
            <a:r>
              <a:rPr lang="es"/>
              <a:t>Uso de SQLite</a:t>
            </a:r>
            <a:endParaRPr/>
          </a:p>
        </p:txBody>
      </p:sp>
      <p:sp>
        <p:nvSpPr>
          <p:cNvPr id="338" name="Google Shape;338;p57"/>
          <p:cNvSpPr txBox="1"/>
          <p:nvPr/>
        </p:nvSpPr>
        <p:spPr>
          <a:xfrm>
            <a:off x="911550" y="1597350"/>
            <a:ext cx="5992500" cy="228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279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rgbClr val="F55073"/>
                </a:solidFill>
              </a:rPr>
              <a:t>this</a:t>
            </a:r>
            <a:r>
              <a:rPr lang="es" sz="1300">
                <a:solidFill>
                  <a:srgbClr val="303943"/>
                </a:solidFill>
              </a:rPr>
              <a:t>.sqlite.</a:t>
            </a:r>
            <a:r>
              <a:rPr lang="es" sz="1300">
                <a:solidFill>
                  <a:srgbClr val="FF6810"/>
                </a:solidFill>
              </a:rPr>
              <a:t>create</a:t>
            </a:r>
            <a:r>
              <a:rPr lang="es" sz="1300">
                <a:solidFill>
                  <a:srgbClr val="303943"/>
                </a:solidFill>
              </a:rPr>
              <a:t>(</a:t>
            </a:r>
            <a:endParaRPr sz="1300">
              <a:solidFill>
                <a:srgbClr val="303943"/>
              </a:solidFill>
            </a:endParaRPr>
          </a:p>
          <a:p>
            <a:pPr indent="457200" lvl="0" marL="0" marR="279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rgbClr val="303943"/>
                </a:solidFill>
              </a:rPr>
              <a:t>{ name</a:t>
            </a:r>
            <a:r>
              <a:rPr lang="es" sz="1300">
                <a:solidFill>
                  <a:srgbClr val="42B983"/>
                </a:solidFill>
              </a:rPr>
              <a:t>:</a:t>
            </a:r>
            <a:r>
              <a:rPr lang="es" sz="1300">
                <a:solidFill>
                  <a:srgbClr val="303943"/>
                </a:solidFill>
              </a:rPr>
              <a:t> </a:t>
            </a:r>
            <a:r>
              <a:rPr lang="es" sz="1300">
                <a:solidFill>
                  <a:srgbClr val="42B983"/>
                </a:solidFill>
              </a:rPr>
              <a:t>'data.db'</a:t>
            </a:r>
            <a:r>
              <a:rPr lang="es" sz="1300">
                <a:solidFill>
                  <a:srgbClr val="303943"/>
                </a:solidFill>
              </a:rPr>
              <a:t>, location</a:t>
            </a:r>
            <a:r>
              <a:rPr lang="es" sz="1300">
                <a:solidFill>
                  <a:srgbClr val="42B983"/>
                </a:solidFill>
              </a:rPr>
              <a:t>:</a:t>
            </a:r>
            <a:r>
              <a:rPr lang="es" sz="1300">
                <a:solidFill>
                  <a:srgbClr val="303943"/>
                </a:solidFill>
              </a:rPr>
              <a:t> </a:t>
            </a:r>
            <a:r>
              <a:rPr lang="es" sz="1300">
                <a:solidFill>
                  <a:srgbClr val="42B983"/>
                </a:solidFill>
              </a:rPr>
              <a:t>'default'</a:t>
            </a:r>
            <a:r>
              <a:rPr lang="es" sz="1300">
                <a:solidFill>
                  <a:srgbClr val="303943"/>
                </a:solidFill>
              </a:rPr>
              <a:t> } // Se crea la base de datos</a:t>
            </a:r>
            <a:endParaRPr sz="1300">
              <a:solidFill>
                <a:srgbClr val="303943"/>
              </a:solidFill>
            </a:endParaRPr>
          </a:p>
          <a:p>
            <a:pPr indent="0" lvl="0" marL="0" marR="279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rgbClr val="303943"/>
                </a:solidFill>
              </a:rPr>
              <a:t>) .</a:t>
            </a:r>
            <a:r>
              <a:rPr lang="es" sz="1300">
                <a:solidFill>
                  <a:srgbClr val="FF6810"/>
                </a:solidFill>
              </a:rPr>
              <a:t>then</a:t>
            </a:r>
            <a:r>
              <a:rPr lang="es" sz="1300">
                <a:solidFill>
                  <a:srgbClr val="303943"/>
                </a:solidFill>
              </a:rPr>
              <a:t>((db</a:t>
            </a:r>
            <a:r>
              <a:rPr lang="es" sz="1300">
                <a:solidFill>
                  <a:srgbClr val="42B983"/>
                </a:solidFill>
              </a:rPr>
              <a:t>:</a:t>
            </a:r>
            <a:r>
              <a:rPr lang="es" sz="1300">
                <a:solidFill>
                  <a:srgbClr val="303943"/>
                </a:solidFill>
              </a:rPr>
              <a:t> SQLiteObject) </a:t>
            </a:r>
            <a:r>
              <a:rPr lang="es" sz="1300">
                <a:solidFill>
                  <a:srgbClr val="42B983"/>
                </a:solidFill>
              </a:rPr>
              <a:t>=&gt;</a:t>
            </a:r>
            <a:r>
              <a:rPr lang="es" sz="1300">
                <a:solidFill>
                  <a:srgbClr val="303943"/>
                </a:solidFill>
              </a:rPr>
              <a:t> { // Si todo sale bien la base de datos ya se creo</a:t>
            </a:r>
            <a:endParaRPr sz="1300">
              <a:solidFill>
                <a:srgbClr val="303943"/>
              </a:solidFill>
            </a:endParaRPr>
          </a:p>
          <a:p>
            <a:pPr indent="0" lvl="0" marL="457200" marR="279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rgbClr val="FF6810"/>
                </a:solidFill>
              </a:rPr>
              <a:t>console</a:t>
            </a:r>
            <a:r>
              <a:rPr lang="es" sz="1300">
                <a:solidFill>
                  <a:srgbClr val="303943"/>
                </a:solidFill>
              </a:rPr>
              <a:t>.</a:t>
            </a:r>
            <a:r>
              <a:rPr lang="es" sz="1300">
                <a:solidFill>
                  <a:srgbClr val="FF6810"/>
                </a:solidFill>
              </a:rPr>
              <a:t>log</a:t>
            </a:r>
            <a:r>
              <a:rPr lang="es" sz="1300">
                <a:solidFill>
                  <a:srgbClr val="303943"/>
                </a:solidFill>
              </a:rPr>
              <a:t>(</a:t>
            </a:r>
            <a:r>
              <a:rPr lang="es" sz="1300">
                <a:solidFill>
                  <a:srgbClr val="42B983"/>
                </a:solidFill>
              </a:rPr>
              <a:t>Base de datos </a:t>
            </a:r>
            <a:r>
              <a:rPr lang="es" sz="1300">
                <a:solidFill>
                  <a:srgbClr val="42B983"/>
                </a:solidFill>
              </a:rPr>
              <a:t>SQL creada'</a:t>
            </a:r>
            <a:r>
              <a:rPr lang="es" sz="1300">
                <a:solidFill>
                  <a:srgbClr val="303943"/>
                </a:solidFill>
              </a:rPr>
              <a:t>)</a:t>
            </a:r>
            <a:endParaRPr sz="1300">
              <a:solidFill>
                <a:srgbClr val="303943"/>
              </a:solidFill>
            </a:endParaRPr>
          </a:p>
          <a:p>
            <a:pPr indent="0" lvl="0" marL="0" marR="279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rgbClr val="303943"/>
                </a:solidFill>
              </a:rPr>
              <a:t>}) .</a:t>
            </a:r>
            <a:r>
              <a:rPr lang="es" sz="1300">
                <a:solidFill>
                  <a:srgbClr val="F55073"/>
                </a:solidFill>
              </a:rPr>
              <a:t>catch</a:t>
            </a:r>
            <a:r>
              <a:rPr lang="es" sz="1300">
                <a:solidFill>
                  <a:srgbClr val="303943"/>
                </a:solidFill>
              </a:rPr>
              <a:t>( // Si no se creo la base de datos correctamente, este caera en excepción</a:t>
            </a:r>
            <a:endParaRPr sz="1300">
              <a:solidFill>
                <a:srgbClr val="303943"/>
              </a:solidFill>
            </a:endParaRPr>
          </a:p>
          <a:p>
            <a:pPr indent="457200" lvl="0" marL="0" marR="279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rgbClr val="303943"/>
                </a:solidFill>
              </a:rPr>
              <a:t>e </a:t>
            </a:r>
            <a:r>
              <a:rPr lang="es" sz="1300">
                <a:solidFill>
                  <a:srgbClr val="42B983"/>
                </a:solidFill>
              </a:rPr>
              <a:t>=&gt;</a:t>
            </a:r>
            <a:r>
              <a:rPr lang="es" sz="1300">
                <a:solidFill>
                  <a:srgbClr val="303943"/>
                </a:solidFill>
              </a:rPr>
              <a:t> </a:t>
            </a:r>
            <a:r>
              <a:rPr lang="es" sz="1300">
                <a:solidFill>
                  <a:srgbClr val="FF6810"/>
                </a:solidFill>
              </a:rPr>
              <a:t>console</a:t>
            </a:r>
            <a:r>
              <a:rPr lang="es" sz="1300">
                <a:solidFill>
                  <a:srgbClr val="303943"/>
                </a:solidFill>
              </a:rPr>
              <a:t>.</a:t>
            </a:r>
            <a:r>
              <a:rPr lang="es" sz="1300">
                <a:solidFill>
                  <a:srgbClr val="FF6810"/>
                </a:solidFill>
              </a:rPr>
              <a:t>log</a:t>
            </a:r>
            <a:r>
              <a:rPr lang="es" sz="1300">
                <a:solidFill>
                  <a:srgbClr val="303943"/>
                </a:solidFill>
              </a:rPr>
              <a:t>(e)</a:t>
            </a:r>
            <a:endParaRPr sz="1300">
              <a:solidFill>
                <a:srgbClr val="303943"/>
              </a:solidFill>
            </a:endParaRPr>
          </a:p>
          <a:p>
            <a:pPr indent="0" lvl="0" marL="0" marR="279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rgbClr val="303943"/>
                </a:solidFill>
              </a:rPr>
              <a:t>);</a:t>
            </a:r>
            <a:endParaRPr sz="1300">
              <a:solidFill>
                <a:srgbClr val="303943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n que contiene libro, estante, cuarto, biblioteca&#10;&#10;Descripción generada automáticamente" id="224" name="Google Shape;224;p40"/>
          <p:cNvPicPr preferRelativeResize="0"/>
          <p:nvPr/>
        </p:nvPicPr>
        <p:blipFill rotWithShape="1">
          <a:blip r:embed="rId3">
            <a:alphaModFix amt="29000"/>
          </a:blip>
          <a:srcRect b="0" l="5508" r="5508" t="0"/>
          <a:stretch/>
        </p:blipFill>
        <p:spPr>
          <a:xfrm>
            <a:off x="0" y="0"/>
            <a:ext cx="9144002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40"/>
          <p:cNvSpPr txBox="1"/>
          <p:nvPr/>
        </p:nvSpPr>
        <p:spPr>
          <a:xfrm>
            <a:off x="602900" y="1745831"/>
            <a:ext cx="7943100" cy="10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Arial"/>
              <a:buNone/>
            </a:pPr>
            <a:r>
              <a:rPr b="1" i="0" lang="es" sz="8500" u="none" cap="none" strike="noStrike">
                <a:solidFill>
                  <a:srgbClr val="DE3075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CODIGO seccion</a:t>
            </a:r>
            <a:endParaRPr b="0" i="0" sz="8500" u="none" cap="none" strike="noStrike">
              <a:solidFill>
                <a:srgbClr val="DE3075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sp>
        <p:nvSpPr>
          <p:cNvPr id="226" name="Google Shape;226;p40"/>
          <p:cNvSpPr txBox="1"/>
          <p:nvPr/>
        </p:nvSpPr>
        <p:spPr>
          <a:xfrm>
            <a:off x="602900" y="2897081"/>
            <a:ext cx="7938300" cy="4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s" sz="3600" u="none" cap="none" strike="noStrike">
                <a:solidFill>
                  <a:schemeClr val="lt1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Nombre del profesor</a:t>
            </a:r>
            <a:endParaRPr b="0" i="0" sz="3600" u="none" cap="none" strike="noStrike">
              <a:solidFill>
                <a:schemeClr val="lt1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sp>
        <p:nvSpPr>
          <p:cNvPr id="227" name="Google Shape;227;p40"/>
          <p:cNvSpPr txBox="1"/>
          <p:nvPr/>
        </p:nvSpPr>
        <p:spPr>
          <a:xfrm>
            <a:off x="602899" y="3315319"/>
            <a:ext cx="7938300" cy="4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s" sz="3000" u="none" cap="none" strike="noStrike">
                <a:solidFill>
                  <a:schemeClr val="lt1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correo@profesor.duoc.cl</a:t>
            </a:r>
            <a:endParaRPr b="0" i="0" sz="3000" u="none" cap="none" strike="noStrike">
              <a:solidFill>
                <a:schemeClr val="lt1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58"/>
          <p:cNvSpPr txBox="1"/>
          <p:nvPr>
            <p:ph idx="1" type="body"/>
          </p:nvPr>
        </p:nvSpPr>
        <p:spPr>
          <a:xfrm>
            <a:off x="294150" y="913950"/>
            <a:ext cx="8555700" cy="6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</a:pPr>
            <a:r>
              <a:rPr lang="es"/>
              <a:t>Abrir </a:t>
            </a:r>
            <a:r>
              <a:rPr lang="es"/>
              <a:t>Base de datos</a:t>
            </a:r>
            <a:endParaRPr/>
          </a:p>
          <a:p>
            <a: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4" name="Google Shape;344;p58"/>
          <p:cNvSpPr txBox="1"/>
          <p:nvPr>
            <p:ph type="title"/>
          </p:nvPr>
        </p:nvSpPr>
        <p:spPr>
          <a:xfrm>
            <a:off x="1763699" y="159544"/>
            <a:ext cx="4288200" cy="60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</a:pPr>
            <a:r>
              <a:rPr lang="es"/>
              <a:t>Uso de SQLite</a:t>
            </a:r>
            <a:endParaRPr/>
          </a:p>
        </p:txBody>
      </p:sp>
      <p:sp>
        <p:nvSpPr>
          <p:cNvPr id="345" name="Google Shape;345;p58"/>
          <p:cNvSpPr txBox="1"/>
          <p:nvPr/>
        </p:nvSpPr>
        <p:spPr>
          <a:xfrm>
            <a:off x="911550" y="1597350"/>
            <a:ext cx="59925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279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rgbClr val="F55073"/>
                </a:solidFill>
              </a:rPr>
              <a:t>this</a:t>
            </a:r>
            <a:r>
              <a:rPr lang="es" sz="1300">
                <a:solidFill>
                  <a:srgbClr val="303943"/>
                </a:solidFill>
              </a:rPr>
              <a:t>.sqlite.</a:t>
            </a:r>
            <a:r>
              <a:rPr lang="es" sz="1300">
                <a:solidFill>
                  <a:srgbClr val="FF6810"/>
                </a:solidFill>
              </a:rPr>
              <a:t>openDatabase</a:t>
            </a:r>
            <a:r>
              <a:rPr lang="es" sz="1300">
                <a:solidFill>
                  <a:srgbClr val="303943"/>
                </a:solidFill>
              </a:rPr>
              <a:t>(</a:t>
            </a:r>
            <a:endParaRPr sz="1300">
              <a:solidFill>
                <a:srgbClr val="303943"/>
              </a:solidFill>
            </a:endParaRPr>
          </a:p>
          <a:p>
            <a:pPr indent="457200" lvl="0" marL="0" marR="279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rgbClr val="303943"/>
                </a:solidFill>
              </a:rPr>
              <a:t>{ name</a:t>
            </a:r>
            <a:r>
              <a:rPr lang="es" sz="1300">
                <a:solidFill>
                  <a:srgbClr val="42B983"/>
                </a:solidFill>
              </a:rPr>
              <a:t>:</a:t>
            </a:r>
            <a:r>
              <a:rPr lang="es" sz="1300">
                <a:solidFill>
                  <a:srgbClr val="303943"/>
                </a:solidFill>
              </a:rPr>
              <a:t> </a:t>
            </a:r>
            <a:r>
              <a:rPr lang="es" sz="1300">
                <a:solidFill>
                  <a:srgbClr val="42B983"/>
                </a:solidFill>
              </a:rPr>
              <a:t>'data.db'</a:t>
            </a:r>
            <a:r>
              <a:rPr lang="es" sz="1300">
                <a:solidFill>
                  <a:srgbClr val="303943"/>
                </a:solidFill>
              </a:rPr>
              <a:t>, location</a:t>
            </a:r>
            <a:r>
              <a:rPr lang="es" sz="1300">
                <a:solidFill>
                  <a:srgbClr val="42B983"/>
                </a:solidFill>
              </a:rPr>
              <a:t>:</a:t>
            </a:r>
            <a:r>
              <a:rPr lang="es" sz="1300">
                <a:solidFill>
                  <a:srgbClr val="303943"/>
                </a:solidFill>
              </a:rPr>
              <a:t> </a:t>
            </a:r>
            <a:r>
              <a:rPr lang="es" sz="1300">
                <a:solidFill>
                  <a:srgbClr val="42B983"/>
                </a:solidFill>
              </a:rPr>
              <a:t>'default'</a:t>
            </a:r>
            <a:r>
              <a:rPr lang="es" sz="1300">
                <a:solidFill>
                  <a:srgbClr val="303943"/>
                </a:solidFill>
              </a:rPr>
              <a:t> } // Se </a:t>
            </a:r>
            <a:r>
              <a:rPr lang="es" sz="1300">
                <a:solidFill>
                  <a:srgbClr val="303943"/>
                </a:solidFill>
              </a:rPr>
              <a:t>identifica</a:t>
            </a:r>
            <a:r>
              <a:rPr lang="es" sz="1300">
                <a:solidFill>
                  <a:srgbClr val="303943"/>
                </a:solidFill>
              </a:rPr>
              <a:t> la base de datos</a:t>
            </a:r>
            <a:endParaRPr sz="1300">
              <a:solidFill>
                <a:srgbClr val="303943"/>
              </a:solidFill>
            </a:endParaRPr>
          </a:p>
          <a:p>
            <a:pPr indent="0" lvl="0" marL="0" marR="279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rgbClr val="303943"/>
                </a:solidFill>
              </a:rPr>
              <a:t>) .</a:t>
            </a:r>
            <a:r>
              <a:rPr lang="es" sz="1300">
                <a:solidFill>
                  <a:srgbClr val="FF6810"/>
                </a:solidFill>
              </a:rPr>
              <a:t>then</a:t>
            </a:r>
            <a:r>
              <a:rPr lang="es" sz="1300">
                <a:solidFill>
                  <a:srgbClr val="303943"/>
                </a:solidFill>
              </a:rPr>
              <a:t>((db</a:t>
            </a:r>
            <a:r>
              <a:rPr lang="es" sz="1300">
                <a:solidFill>
                  <a:srgbClr val="42B983"/>
                </a:solidFill>
              </a:rPr>
              <a:t>:</a:t>
            </a:r>
            <a:r>
              <a:rPr lang="es" sz="1300">
                <a:solidFill>
                  <a:srgbClr val="303943"/>
                </a:solidFill>
              </a:rPr>
              <a:t> SQLiteObject) </a:t>
            </a:r>
            <a:r>
              <a:rPr lang="es" sz="1300">
                <a:solidFill>
                  <a:srgbClr val="42B983"/>
                </a:solidFill>
              </a:rPr>
              <a:t>=&gt;</a:t>
            </a:r>
            <a:r>
              <a:rPr lang="es" sz="1300">
                <a:solidFill>
                  <a:srgbClr val="303943"/>
                </a:solidFill>
              </a:rPr>
              <a:t> { </a:t>
            </a:r>
            <a:endParaRPr sz="1300">
              <a:solidFill>
                <a:srgbClr val="303943"/>
              </a:solidFill>
            </a:endParaRPr>
          </a:p>
          <a:p>
            <a:pPr indent="457200" lvl="0" marL="0" marR="279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rgbClr val="303943"/>
                </a:solidFill>
              </a:rPr>
              <a:t>// Si la ubicación y el nombre es correcto, retorna el objeto SQLiteObject</a:t>
            </a:r>
            <a:endParaRPr sz="1300">
              <a:solidFill>
                <a:srgbClr val="303943"/>
              </a:solidFill>
            </a:endParaRPr>
          </a:p>
          <a:p>
            <a:pPr indent="0" lvl="0" marL="0" marR="279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303943"/>
              </a:solidFill>
            </a:endParaRPr>
          </a:p>
          <a:p>
            <a:pPr indent="0" lvl="0" marL="0" marR="279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rgbClr val="303943"/>
                </a:solidFill>
              </a:rPr>
              <a:t>}) .</a:t>
            </a:r>
            <a:r>
              <a:rPr lang="es" sz="1300">
                <a:solidFill>
                  <a:srgbClr val="F55073"/>
                </a:solidFill>
              </a:rPr>
              <a:t>catch</a:t>
            </a:r>
            <a:r>
              <a:rPr lang="es" sz="1300">
                <a:solidFill>
                  <a:srgbClr val="303943"/>
                </a:solidFill>
              </a:rPr>
              <a:t>( </a:t>
            </a:r>
            <a:r>
              <a:rPr lang="es" sz="1300">
                <a:solidFill>
                  <a:srgbClr val="303943"/>
                </a:solidFill>
              </a:rPr>
              <a:t>// Si la ubicación y el nombre es correcto, retorna un error</a:t>
            </a:r>
            <a:endParaRPr sz="1300">
              <a:solidFill>
                <a:srgbClr val="303943"/>
              </a:solidFill>
            </a:endParaRPr>
          </a:p>
          <a:p>
            <a:pPr indent="457200" lvl="0" marL="0" marR="279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rgbClr val="303943"/>
                </a:solidFill>
              </a:rPr>
              <a:t>e </a:t>
            </a:r>
            <a:r>
              <a:rPr lang="es" sz="1300">
                <a:solidFill>
                  <a:srgbClr val="42B983"/>
                </a:solidFill>
              </a:rPr>
              <a:t>=&gt;</a:t>
            </a:r>
            <a:r>
              <a:rPr lang="es" sz="1300">
                <a:solidFill>
                  <a:srgbClr val="303943"/>
                </a:solidFill>
              </a:rPr>
              <a:t> </a:t>
            </a:r>
            <a:r>
              <a:rPr lang="es" sz="1300">
                <a:solidFill>
                  <a:srgbClr val="FF6810"/>
                </a:solidFill>
              </a:rPr>
              <a:t>console</a:t>
            </a:r>
            <a:r>
              <a:rPr lang="es" sz="1300">
                <a:solidFill>
                  <a:srgbClr val="303943"/>
                </a:solidFill>
              </a:rPr>
              <a:t>.</a:t>
            </a:r>
            <a:r>
              <a:rPr lang="es" sz="1300">
                <a:solidFill>
                  <a:srgbClr val="FF6810"/>
                </a:solidFill>
              </a:rPr>
              <a:t>log</a:t>
            </a:r>
            <a:r>
              <a:rPr lang="es" sz="1300">
                <a:solidFill>
                  <a:srgbClr val="303943"/>
                </a:solidFill>
              </a:rPr>
              <a:t>(e)</a:t>
            </a:r>
            <a:endParaRPr sz="1300">
              <a:solidFill>
                <a:srgbClr val="303943"/>
              </a:solidFill>
            </a:endParaRPr>
          </a:p>
          <a:p>
            <a:pPr indent="0" lvl="0" marL="0" marR="279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rgbClr val="303943"/>
                </a:solidFill>
              </a:rPr>
              <a:t>);</a:t>
            </a:r>
            <a:endParaRPr sz="1300">
              <a:solidFill>
                <a:srgbClr val="303943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59"/>
          <p:cNvSpPr txBox="1"/>
          <p:nvPr>
            <p:ph idx="1" type="body"/>
          </p:nvPr>
        </p:nvSpPr>
        <p:spPr>
          <a:xfrm>
            <a:off x="294150" y="913950"/>
            <a:ext cx="8555700" cy="6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</a:pPr>
            <a:r>
              <a:rPr lang="es"/>
              <a:t>Ejecutar SQL Insert</a:t>
            </a:r>
            <a:endParaRPr/>
          </a:p>
          <a:p>
            <a: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1" name="Google Shape;351;p59"/>
          <p:cNvSpPr txBox="1"/>
          <p:nvPr>
            <p:ph type="title"/>
          </p:nvPr>
        </p:nvSpPr>
        <p:spPr>
          <a:xfrm>
            <a:off x="1763699" y="159544"/>
            <a:ext cx="4288200" cy="60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</a:pPr>
            <a:r>
              <a:rPr lang="es">
                <a:solidFill>
                  <a:schemeClr val="lt1"/>
                </a:solidFill>
              </a:rPr>
              <a:t>Uso de SQLite</a:t>
            </a:r>
            <a:endParaRPr/>
          </a:p>
        </p:txBody>
      </p:sp>
      <p:sp>
        <p:nvSpPr>
          <p:cNvPr id="352" name="Google Shape;352;p59"/>
          <p:cNvSpPr txBox="1"/>
          <p:nvPr/>
        </p:nvSpPr>
        <p:spPr>
          <a:xfrm>
            <a:off x="911550" y="1597350"/>
            <a:ext cx="59925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279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rgbClr val="F55073"/>
                </a:solidFill>
              </a:rPr>
              <a:t>this</a:t>
            </a:r>
            <a:r>
              <a:rPr lang="es" sz="1300">
                <a:solidFill>
                  <a:srgbClr val="303943"/>
                </a:solidFill>
              </a:rPr>
              <a:t>.sqlite.</a:t>
            </a:r>
            <a:r>
              <a:rPr lang="es" sz="1300">
                <a:solidFill>
                  <a:srgbClr val="FF6810"/>
                </a:solidFill>
              </a:rPr>
              <a:t>openDatabase</a:t>
            </a:r>
            <a:r>
              <a:rPr lang="es" sz="1300">
                <a:solidFill>
                  <a:srgbClr val="303943"/>
                </a:solidFill>
              </a:rPr>
              <a:t>(</a:t>
            </a:r>
            <a:endParaRPr sz="1300">
              <a:solidFill>
                <a:srgbClr val="303943"/>
              </a:solidFill>
            </a:endParaRPr>
          </a:p>
          <a:p>
            <a:pPr indent="457200" lvl="0" marL="0" marR="279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rgbClr val="303943"/>
                </a:solidFill>
              </a:rPr>
              <a:t>{ name</a:t>
            </a:r>
            <a:r>
              <a:rPr lang="es" sz="1300">
                <a:solidFill>
                  <a:srgbClr val="42B983"/>
                </a:solidFill>
              </a:rPr>
              <a:t>:</a:t>
            </a:r>
            <a:r>
              <a:rPr lang="es" sz="1300">
                <a:solidFill>
                  <a:srgbClr val="303943"/>
                </a:solidFill>
              </a:rPr>
              <a:t> </a:t>
            </a:r>
            <a:r>
              <a:rPr lang="es" sz="1300">
                <a:solidFill>
                  <a:srgbClr val="42B983"/>
                </a:solidFill>
              </a:rPr>
              <a:t>'data.db'</a:t>
            </a:r>
            <a:r>
              <a:rPr lang="es" sz="1300">
                <a:solidFill>
                  <a:srgbClr val="303943"/>
                </a:solidFill>
              </a:rPr>
              <a:t>, location</a:t>
            </a:r>
            <a:r>
              <a:rPr lang="es" sz="1300">
                <a:solidFill>
                  <a:srgbClr val="42B983"/>
                </a:solidFill>
              </a:rPr>
              <a:t>:</a:t>
            </a:r>
            <a:r>
              <a:rPr lang="es" sz="1300">
                <a:solidFill>
                  <a:srgbClr val="303943"/>
                </a:solidFill>
              </a:rPr>
              <a:t> </a:t>
            </a:r>
            <a:r>
              <a:rPr lang="es" sz="1300">
                <a:solidFill>
                  <a:srgbClr val="42B983"/>
                </a:solidFill>
              </a:rPr>
              <a:t>'default'</a:t>
            </a:r>
            <a:r>
              <a:rPr lang="es" sz="1300">
                <a:solidFill>
                  <a:srgbClr val="303943"/>
                </a:solidFill>
              </a:rPr>
              <a:t> } // Se identifica la base de datos</a:t>
            </a:r>
            <a:endParaRPr sz="1300">
              <a:solidFill>
                <a:srgbClr val="303943"/>
              </a:solidFill>
            </a:endParaRPr>
          </a:p>
          <a:p>
            <a:pPr indent="0" lvl="0" marL="0" marR="279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rgbClr val="303943"/>
                </a:solidFill>
              </a:rPr>
              <a:t>) .</a:t>
            </a:r>
            <a:r>
              <a:rPr lang="es" sz="1300">
                <a:solidFill>
                  <a:srgbClr val="FF6810"/>
                </a:solidFill>
              </a:rPr>
              <a:t>then</a:t>
            </a:r>
            <a:r>
              <a:rPr lang="es" sz="1300">
                <a:solidFill>
                  <a:srgbClr val="303943"/>
                </a:solidFill>
              </a:rPr>
              <a:t>((db</a:t>
            </a:r>
            <a:r>
              <a:rPr lang="es" sz="1300">
                <a:solidFill>
                  <a:srgbClr val="42B983"/>
                </a:solidFill>
              </a:rPr>
              <a:t>:</a:t>
            </a:r>
            <a:r>
              <a:rPr lang="es" sz="1300">
                <a:solidFill>
                  <a:srgbClr val="303943"/>
                </a:solidFill>
              </a:rPr>
              <a:t> SQLiteObject) </a:t>
            </a:r>
            <a:r>
              <a:rPr lang="es" sz="1300">
                <a:solidFill>
                  <a:srgbClr val="42B983"/>
                </a:solidFill>
              </a:rPr>
              <a:t>=&gt;</a:t>
            </a:r>
            <a:r>
              <a:rPr lang="es" sz="1300">
                <a:solidFill>
                  <a:srgbClr val="303943"/>
                </a:solidFill>
              </a:rPr>
              <a:t> { // Si la ubicación y el nombre es correcto, retorna el objeto SQLiteObject</a:t>
            </a:r>
            <a:endParaRPr sz="1300">
              <a:solidFill>
                <a:srgbClr val="303943"/>
              </a:solidFill>
            </a:endParaRPr>
          </a:p>
          <a:p>
            <a:pPr indent="0" lvl="0" marL="457200" marR="279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/>
              <a:t>db</a:t>
            </a:r>
            <a:r>
              <a:rPr lang="es" sz="1300">
                <a:solidFill>
                  <a:srgbClr val="FF6810"/>
                </a:solidFill>
              </a:rPr>
              <a:t>.executeSql</a:t>
            </a:r>
            <a:r>
              <a:rPr lang="es" sz="1300"/>
              <a:t>(</a:t>
            </a:r>
            <a:r>
              <a:rPr lang="es" sz="1300">
                <a:solidFill>
                  <a:srgbClr val="42B983"/>
                </a:solidFill>
              </a:rPr>
              <a:t>‘INSERT INTO DemoTable VALUES(?,?)’</a:t>
            </a:r>
            <a:r>
              <a:rPr lang="es" sz="1300"/>
              <a:t>,[</a:t>
            </a:r>
            <a:r>
              <a:rPr lang="es" sz="1300">
                <a:solidFill>
                  <a:srgbClr val="42B983"/>
                </a:solidFill>
              </a:rPr>
              <a:t>‘Betty’</a:t>
            </a:r>
            <a:r>
              <a:rPr lang="es" sz="1300"/>
              <a:t>,202]).</a:t>
            </a:r>
            <a:r>
              <a:rPr lang="es" sz="1300">
                <a:solidFill>
                  <a:srgbClr val="FF6810"/>
                </a:solidFill>
              </a:rPr>
              <a:t>then</a:t>
            </a:r>
            <a:r>
              <a:rPr lang="es" sz="1300">
                <a:solidFill>
                  <a:srgbClr val="303943"/>
                </a:solidFill>
              </a:rPr>
              <a:t>(() </a:t>
            </a:r>
            <a:r>
              <a:rPr lang="es" sz="1300">
                <a:solidFill>
                  <a:srgbClr val="42B983"/>
                </a:solidFill>
              </a:rPr>
              <a:t>=&gt;</a:t>
            </a:r>
            <a:r>
              <a:rPr lang="es" sz="1300">
                <a:solidFill>
                  <a:srgbClr val="303943"/>
                </a:solidFill>
              </a:rPr>
              <a:t> {</a:t>
            </a:r>
            <a:endParaRPr sz="1300">
              <a:solidFill>
                <a:srgbClr val="303943"/>
              </a:solidFill>
            </a:endParaRPr>
          </a:p>
          <a:p>
            <a:pPr indent="0" lvl="0" marL="457200" marR="279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rgbClr val="303943"/>
                </a:solidFill>
              </a:rPr>
              <a:t>	// Se ejecutó correctamente el Insert</a:t>
            </a:r>
            <a:endParaRPr sz="1300">
              <a:solidFill>
                <a:srgbClr val="303943"/>
              </a:solidFill>
            </a:endParaRPr>
          </a:p>
          <a:p>
            <a:pPr indent="0" lvl="0" marL="457200" marR="279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rgbClr val="303943"/>
                </a:solidFill>
              </a:rPr>
              <a:t>}) .</a:t>
            </a:r>
            <a:r>
              <a:rPr lang="es" sz="1300">
                <a:solidFill>
                  <a:srgbClr val="F55073"/>
                </a:solidFill>
              </a:rPr>
              <a:t>catch</a:t>
            </a:r>
            <a:r>
              <a:rPr lang="es" sz="1300">
                <a:solidFill>
                  <a:srgbClr val="303943"/>
                </a:solidFill>
              </a:rPr>
              <a:t>( // No se ejecutó correctamente el insert</a:t>
            </a:r>
            <a:endParaRPr sz="1300">
              <a:solidFill>
                <a:srgbClr val="303943"/>
              </a:solidFill>
            </a:endParaRPr>
          </a:p>
          <a:p>
            <a:pPr indent="457200" lvl="0" marL="457200" marR="279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rgbClr val="303943"/>
                </a:solidFill>
              </a:rPr>
              <a:t>e </a:t>
            </a:r>
            <a:r>
              <a:rPr lang="es" sz="1300">
                <a:solidFill>
                  <a:srgbClr val="42B983"/>
                </a:solidFill>
              </a:rPr>
              <a:t>=&gt;</a:t>
            </a:r>
            <a:r>
              <a:rPr lang="es" sz="1300">
                <a:solidFill>
                  <a:srgbClr val="303943"/>
                </a:solidFill>
              </a:rPr>
              <a:t> </a:t>
            </a:r>
            <a:r>
              <a:rPr lang="es" sz="1300">
                <a:solidFill>
                  <a:srgbClr val="FF6810"/>
                </a:solidFill>
              </a:rPr>
              <a:t>console</a:t>
            </a:r>
            <a:r>
              <a:rPr lang="es" sz="1300">
                <a:solidFill>
                  <a:srgbClr val="303943"/>
                </a:solidFill>
              </a:rPr>
              <a:t>.</a:t>
            </a:r>
            <a:r>
              <a:rPr lang="es" sz="1300">
                <a:solidFill>
                  <a:srgbClr val="FF6810"/>
                </a:solidFill>
              </a:rPr>
              <a:t>log</a:t>
            </a:r>
            <a:r>
              <a:rPr lang="es" sz="1300">
                <a:solidFill>
                  <a:srgbClr val="303943"/>
                </a:solidFill>
              </a:rPr>
              <a:t>(e)</a:t>
            </a:r>
            <a:endParaRPr sz="1300">
              <a:solidFill>
                <a:srgbClr val="303943"/>
              </a:solidFill>
            </a:endParaRPr>
          </a:p>
          <a:p>
            <a:pPr indent="457200" lvl="0" marL="0" marR="279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rgbClr val="303943"/>
                </a:solidFill>
              </a:rPr>
              <a:t>);</a:t>
            </a:r>
            <a:endParaRPr sz="1300">
              <a:solidFill>
                <a:srgbClr val="303943"/>
              </a:solidFill>
            </a:endParaRPr>
          </a:p>
          <a:p>
            <a:pPr indent="0" lvl="0" marL="0" marR="279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rgbClr val="303943"/>
                </a:solidFill>
              </a:rPr>
              <a:t>}) .</a:t>
            </a:r>
            <a:r>
              <a:rPr lang="es" sz="1300">
                <a:solidFill>
                  <a:srgbClr val="F55073"/>
                </a:solidFill>
              </a:rPr>
              <a:t>catch</a:t>
            </a:r>
            <a:r>
              <a:rPr lang="es" sz="1300">
                <a:solidFill>
                  <a:srgbClr val="303943"/>
                </a:solidFill>
              </a:rPr>
              <a:t>( // Si la ubicación y el nombre es correcto, retorna un error</a:t>
            </a:r>
            <a:endParaRPr sz="1300">
              <a:solidFill>
                <a:srgbClr val="303943"/>
              </a:solidFill>
            </a:endParaRPr>
          </a:p>
          <a:p>
            <a:pPr indent="457200" lvl="0" marL="0" marR="279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rgbClr val="303943"/>
                </a:solidFill>
              </a:rPr>
              <a:t>e </a:t>
            </a:r>
            <a:r>
              <a:rPr lang="es" sz="1300">
                <a:solidFill>
                  <a:srgbClr val="42B983"/>
                </a:solidFill>
              </a:rPr>
              <a:t>=&gt;</a:t>
            </a:r>
            <a:r>
              <a:rPr lang="es" sz="1300">
                <a:solidFill>
                  <a:srgbClr val="303943"/>
                </a:solidFill>
              </a:rPr>
              <a:t> </a:t>
            </a:r>
            <a:r>
              <a:rPr lang="es" sz="1300">
                <a:solidFill>
                  <a:srgbClr val="FF6810"/>
                </a:solidFill>
              </a:rPr>
              <a:t>console</a:t>
            </a:r>
            <a:r>
              <a:rPr lang="es" sz="1300">
                <a:solidFill>
                  <a:srgbClr val="303943"/>
                </a:solidFill>
              </a:rPr>
              <a:t>.</a:t>
            </a:r>
            <a:r>
              <a:rPr lang="es" sz="1300">
                <a:solidFill>
                  <a:srgbClr val="FF6810"/>
                </a:solidFill>
              </a:rPr>
              <a:t>log</a:t>
            </a:r>
            <a:r>
              <a:rPr lang="es" sz="1300">
                <a:solidFill>
                  <a:srgbClr val="303943"/>
                </a:solidFill>
              </a:rPr>
              <a:t>(e)</a:t>
            </a:r>
            <a:endParaRPr sz="1300">
              <a:solidFill>
                <a:srgbClr val="303943"/>
              </a:solidFill>
            </a:endParaRPr>
          </a:p>
          <a:p>
            <a:pPr indent="0" lvl="0" marL="0" marR="279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rgbClr val="303943"/>
                </a:solidFill>
              </a:rPr>
              <a:t>);</a:t>
            </a:r>
            <a:endParaRPr sz="1300">
              <a:solidFill>
                <a:srgbClr val="303943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60"/>
          <p:cNvSpPr txBox="1"/>
          <p:nvPr>
            <p:ph idx="1" type="body"/>
          </p:nvPr>
        </p:nvSpPr>
        <p:spPr>
          <a:xfrm>
            <a:off x="294150" y="913950"/>
            <a:ext cx="8555700" cy="6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</a:pPr>
            <a:r>
              <a:rPr lang="es"/>
              <a:t>Ejecutar SQL Create Table</a:t>
            </a:r>
            <a:endParaRPr/>
          </a:p>
          <a:p>
            <a: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8" name="Google Shape;358;p60"/>
          <p:cNvSpPr txBox="1"/>
          <p:nvPr>
            <p:ph type="title"/>
          </p:nvPr>
        </p:nvSpPr>
        <p:spPr>
          <a:xfrm>
            <a:off x="1763699" y="159544"/>
            <a:ext cx="4288200" cy="60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</a:pPr>
            <a:r>
              <a:rPr lang="es">
                <a:solidFill>
                  <a:schemeClr val="lt1"/>
                </a:solidFill>
              </a:rPr>
              <a:t>Uso de SQLite</a:t>
            </a:r>
            <a:endParaRPr/>
          </a:p>
        </p:txBody>
      </p:sp>
      <p:sp>
        <p:nvSpPr>
          <p:cNvPr id="359" name="Google Shape;359;p60"/>
          <p:cNvSpPr txBox="1"/>
          <p:nvPr/>
        </p:nvSpPr>
        <p:spPr>
          <a:xfrm>
            <a:off x="911550" y="1597350"/>
            <a:ext cx="59925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279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rgbClr val="F55073"/>
                </a:solidFill>
              </a:rPr>
              <a:t>this</a:t>
            </a:r>
            <a:r>
              <a:rPr lang="es" sz="1300">
                <a:solidFill>
                  <a:srgbClr val="303943"/>
                </a:solidFill>
              </a:rPr>
              <a:t>.sqlite.</a:t>
            </a:r>
            <a:r>
              <a:rPr lang="es" sz="1300">
                <a:solidFill>
                  <a:srgbClr val="FF6810"/>
                </a:solidFill>
              </a:rPr>
              <a:t>openDatabase</a:t>
            </a:r>
            <a:r>
              <a:rPr lang="es" sz="1300">
                <a:solidFill>
                  <a:srgbClr val="303943"/>
                </a:solidFill>
              </a:rPr>
              <a:t>(</a:t>
            </a:r>
            <a:endParaRPr sz="1300">
              <a:solidFill>
                <a:srgbClr val="303943"/>
              </a:solidFill>
            </a:endParaRPr>
          </a:p>
          <a:p>
            <a:pPr indent="457200" lvl="0" marL="0" marR="279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rgbClr val="303943"/>
                </a:solidFill>
              </a:rPr>
              <a:t>{ name</a:t>
            </a:r>
            <a:r>
              <a:rPr lang="es" sz="1300">
                <a:solidFill>
                  <a:srgbClr val="42B983"/>
                </a:solidFill>
              </a:rPr>
              <a:t>:</a:t>
            </a:r>
            <a:r>
              <a:rPr lang="es" sz="1300">
                <a:solidFill>
                  <a:srgbClr val="303943"/>
                </a:solidFill>
              </a:rPr>
              <a:t> </a:t>
            </a:r>
            <a:r>
              <a:rPr lang="es" sz="1300">
                <a:solidFill>
                  <a:srgbClr val="42B983"/>
                </a:solidFill>
              </a:rPr>
              <a:t>'data.db'</a:t>
            </a:r>
            <a:r>
              <a:rPr lang="es" sz="1300">
                <a:solidFill>
                  <a:srgbClr val="303943"/>
                </a:solidFill>
              </a:rPr>
              <a:t>, location</a:t>
            </a:r>
            <a:r>
              <a:rPr lang="es" sz="1300">
                <a:solidFill>
                  <a:srgbClr val="42B983"/>
                </a:solidFill>
              </a:rPr>
              <a:t>:</a:t>
            </a:r>
            <a:r>
              <a:rPr lang="es" sz="1300">
                <a:solidFill>
                  <a:srgbClr val="303943"/>
                </a:solidFill>
              </a:rPr>
              <a:t> </a:t>
            </a:r>
            <a:r>
              <a:rPr lang="es" sz="1300">
                <a:solidFill>
                  <a:srgbClr val="42B983"/>
                </a:solidFill>
              </a:rPr>
              <a:t>'default'</a:t>
            </a:r>
            <a:r>
              <a:rPr lang="es" sz="1300">
                <a:solidFill>
                  <a:srgbClr val="303943"/>
                </a:solidFill>
              </a:rPr>
              <a:t> } // Se identifica la base de datos</a:t>
            </a:r>
            <a:endParaRPr sz="1300">
              <a:solidFill>
                <a:srgbClr val="303943"/>
              </a:solidFill>
            </a:endParaRPr>
          </a:p>
          <a:p>
            <a:pPr indent="0" lvl="0" marL="0" marR="279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rgbClr val="303943"/>
                </a:solidFill>
              </a:rPr>
              <a:t>) .</a:t>
            </a:r>
            <a:r>
              <a:rPr lang="es" sz="1300">
                <a:solidFill>
                  <a:srgbClr val="FF6810"/>
                </a:solidFill>
              </a:rPr>
              <a:t>then</a:t>
            </a:r>
            <a:r>
              <a:rPr lang="es" sz="1300">
                <a:solidFill>
                  <a:srgbClr val="303943"/>
                </a:solidFill>
              </a:rPr>
              <a:t>((db</a:t>
            </a:r>
            <a:r>
              <a:rPr lang="es" sz="1300">
                <a:solidFill>
                  <a:srgbClr val="42B983"/>
                </a:solidFill>
              </a:rPr>
              <a:t>:</a:t>
            </a:r>
            <a:r>
              <a:rPr lang="es" sz="1300">
                <a:solidFill>
                  <a:srgbClr val="303943"/>
                </a:solidFill>
              </a:rPr>
              <a:t> SQLiteObject) </a:t>
            </a:r>
            <a:r>
              <a:rPr lang="es" sz="1300">
                <a:solidFill>
                  <a:srgbClr val="42B983"/>
                </a:solidFill>
              </a:rPr>
              <a:t>=&gt;</a:t>
            </a:r>
            <a:r>
              <a:rPr lang="es" sz="1300">
                <a:solidFill>
                  <a:srgbClr val="303943"/>
                </a:solidFill>
              </a:rPr>
              <a:t> { // Si la ubicación y el nombre es correcto, retorna el objeto SQLiteObject</a:t>
            </a:r>
            <a:endParaRPr sz="1300">
              <a:solidFill>
                <a:srgbClr val="303943"/>
              </a:solidFill>
            </a:endParaRPr>
          </a:p>
          <a:p>
            <a:pPr indent="0" lvl="0" marL="457200" marR="279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/>
              <a:t>db</a:t>
            </a:r>
            <a:r>
              <a:rPr lang="es" sz="1300">
                <a:solidFill>
                  <a:srgbClr val="FF6810"/>
                </a:solidFill>
              </a:rPr>
              <a:t>.executeSql</a:t>
            </a:r>
            <a:r>
              <a:rPr lang="es" sz="1300"/>
              <a:t>(</a:t>
            </a:r>
            <a:r>
              <a:rPr lang="es" sz="1300">
                <a:solidFill>
                  <a:srgbClr val="42B983"/>
                </a:solidFill>
              </a:rPr>
              <a:t>‘CREATE TABLE danceMoves(name VARCHAR(32))’</a:t>
            </a:r>
            <a:r>
              <a:rPr lang="es" sz="1300"/>
              <a:t>,[]).</a:t>
            </a:r>
            <a:r>
              <a:rPr lang="es" sz="1300">
                <a:solidFill>
                  <a:srgbClr val="FF6810"/>
                </a:solidFill>
              </a:rPr>
              <a:t>then</a:t>
            </a:r>
            <a:r>
              <a:rPr lang="es" sz="1300">
                <a:solidFill>
                  <a:srgbClr val="303943"/>
                </a:solidFill>
              </a:rPr>
              <a:t>(() </a:t>
            </a:r>
            <a:r>
              <a:rPr lang="es" sz="1300">
                <a:solidFill>
                  <a:srgbClr val="42B983"/>
                </a:solidFill>
              </a:rPr>
              <a:t>=&gt;</a:t>
            </a:r>
            <a:r>
              <a:rPr lang="es" sz="1300">
                <a:solidFill>
                  <a:srgbClr val="303943"/>
                </a:solidFill>
              </a:rPr>
              <a:t> {</a:t>
            </a:r>
            <a:endParaRPr sz="1300">
              <a:solidFill>
                <a:srgbClr val="303943"/>
              </a:solidFill>
            </a:endParaRPr>
          </a:p>
          <a:p>
            <a:pPr indent="0" lvl="0" marL="457200" marR="279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rgbClr val="303943"/>
                </a:solidFill>
              </a:rPr>
              <a:t>	// Se ejecutó correctamente el create table</a:t>
            </a:r>
            <a:endParaRPr sz="1300">
              <a:solidFill>
                <a:srgbClr val="303943"/>
              </a:solidFill>
            </a:endParaRPr>
          </a:p>
          <a:p>
            <a:pPr indent="0" lvl="0" marL="457200" marR="279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rgbClr val="303943"/>
                </a:solidFill>
              </a:rPr>
              <a:t>}) .</a:t>
            </a:r>
            <a:r>
              <a:rPr lang="es" sz="1300">
                <a:solidFill>
                  <a:srgbClr val="F55073"/>
                </a:solidFill>
              </a:rPr>
              <a:t>catch</a:t>
            </a:r>
            <a:r>
              <a:rPr lang="es" sz="1300">
                <a:solidFill>
                  <a:srgbClr val="303943"/>
                </a:solidFill>
              </a:rPr>
              <a:t>( // No se ejecutó correctamente el create table</a:t>
            </a:r>
            <a:endParaRPr sz="1300">
              <a:solidFill>
                <a:srgbClr val="303943"/>
              </a:solidFill>
            </a:endParaRPr>
          </a:p>
          <a:p>
            <a:pPr indent="457200" lvl="0" marL="457200" marR="279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rgbClr val="303943"/>
                </a:solidFill>
              </a:rPr>
              <a:t>e </a:t>
            </a:r>
            <a:r>
              <a:rPr lang="es" sz="1300">
                <a:solidFill>
                  <a:srgbClr val="42B983"/>
                </a:solidFill>
              </a:rPr>
              <a:t>=&gt;</a:t>
            </a:r>
            <a:r>
              <a:rPr lang="es" sz="1300">
                <a:solidFill>
                  <a:srgbClr val="303943"/>
                </a:solidFill>
              </a:rPr>
              <a:t> </a:t>
            </a:r>
            <a:r>
              <a:rPr lang="es" sz="1300">
                <a:solidFill>
                  <a:srgbClr val="FF6810"/>
                </a:solidFill>
              </a:rPr>
              <a:t>console</a:t>
            </a:r>
            <a:r>
              <a:rPr lang="es" sz="1300">
                <a:solidFill>
                  <a:srgbClr val="303943"/>
                </a:solidFill>
              </a:rPr>
              <a:t>.</a:t>
            </a:r>
            <a:r>
              <a:rPr lang="es" sz="1300">
                <a:solidFill>
                  <a:srgbClr val="FF6810"/>
                </a:solidFill>
              </a:rPr>
              <a:t>log</a:t>
            </a:r>
            <a:r>
              <a:rPr lang="es" sz="1300">
                <a:solidFill>
                  <a:srgbClr val="303943"/>
                </a:solidFill>
              </a:rPr>
              <a:t>(e)</a:t>
            </a:r>
            <a:endParaRPr sz="1300">
              <a:solidFill>
                <a:srgbClr val="303943"/>
              </a:solidFill>
            </a:endParaRPr>
          </a:p>
          <a:p>
            <a:pPr indent="457200" lvl="0" marL="0" marR="279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rgbClr val="303943"/>
                </a:solidFill>
              </a:rPr>
              <a:t>);</a:t>
            </a:r>
            <a:endParaRPr sz="1300">
              <a:solidFill>
                <a:srgbClr val="303943"/>
              </a:solidFill>
            </a:endParaRPr>
          </a:p>
          <a:p>
            <a:pPr indent="0" lvl="0" marL="0" marR="279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rgbClr val="303943"/>
                </a:solidFill>
              </a:rPr>
              <a:t>}) .</a:t>
            </a:r>
            <a:r>
              <a:rPr lang="es" sz="1300">
                <a:solidFill>
                  <a:srgbClr val="F55073"/>
                </a:solidFill>
              </a:rPr>
              <a:t>catch</a:t>
            </a:r>
            <a:r>
              <a:rPr lang="es" sz="1300">
                <a:solidFill>
                  <a:srgbClr val="303943"/>
                </a:solidFill>
              </a:rPr>
              <a:t>( // Si la ubicación y el nombre es correcto, retorna un error</a:t>
            </a:r>
            <a:endParaRPr sz="1300">
              <a:solidFill>
                <a:srgbClr val="303943"/>
              </a:solidFill>
            </a:endParaRPr>
          </a:p>
          <a:p>
            <a:pPr indent="457200" lvl="0" marL="0" marR="279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rgbClr val="303943"/>
                </a:solidFill>
              </a:rPr>
              <a:t>e </a:t>
            </a:r>
            <a:r>
              <a:rPr lang="es" sz="1300">
                <a:solidFill>
                  <a:srgbClr val="42B983"/>
                </a:solidFill>
              </a:rPr>
              <a:t>=&gt;</a:t>
            </a:r>
            <a:r>
              <a:rPr lang="es" sz="1300">
                <a:solidFill>
                  <a:srgbClr val="303943"/>
                </a:solidFill>
              </a:rPr>
              <a:t> </a:t>
            </a:r>
            <a:r>
              <a:rPr lang="es" sz="1300">
                <a:solidFill>
                  <a:srgbClr val="FF6810"/>
                </a:solidFill>
              </a:rPr>
              <a:t>console</a:t>
            </a:r>
            <a:r>
              <a:rPr lang="es" sz="1300">
                <a:solidFill>
                  <a:srgbClr val="303943"/>
                </a:solidFill>
              </a:rPr>
              <a:t>.</a:t>
            </a:r>
            <a:r>
              <a:rPr lang="es" sz="1300">
                <a:solidFill>
                  <a:srgbClr val="FF6810"/>
                </a:solidFill>
              </a:rPr>
              <a:t>log</a:t>
            </a:r>
            <a:r>
              <a:rPr lang="es" sz="1300">
                <a:solidFill>
                  <a:srgbClr val="303943"/>
                </a:solidFill>
              </a:rPr>
              <a:t>(e)</a:t>
            </a:r>
            <a:endParaRPr sz="1300">
              <a:solidFill>
                <a:srgbClr val="303943"/>
              </a:solidFill>
            </a:endParaRPr>
          </a:p>
          <a:p>
            <a:pPr indent="0" lvl="0" marL="0" marR="279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rgbClr val="303943"/>
                </a:solidFill>
              </a:rPr>
              <a:t>);</a:t>
            </a:r>
            <a:endParaRPr sz="1300">
              <a:solidFill>
                <a:srgbClr val="303943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61"/>
          <p:cNvSpPr txBox="1"/>
          <p:nvPr>
            <p:ph idx="1" type="body"/>
          </p:nvPr>
        </p:nvSpPr>
        <p:spPr>
          <a:xfrm>
            <a:off x="294150" y="913950"/>
            <a:ext cx="8555700" cy="6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</a:pPr>
            <a:r>
              <a:rPr lang="es"/>
              <a:t>Ejecutar SQL Select Table</a:t>
            </a:r>
            <a:endParaRPr/>
          </a:p>
          <a:p>
            <a: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5" name="Google Shape;365;p61"/>
          <p:cNvSpPr txBox="1"/>
          <p:nvPr>
            <p:ph type="title"/>
          </p:nvPr>
        </p:nvSpPr>
        <p:spPr>
          <a:xfrm>
            <a:off x="1763699" y="159544"/>
            <a:ext cx="4288200" cy="60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</a:pPr>
            <a:r>
              <a:rPr lang="es">
                <a:solidFill>
                  <a:schemeClr val="lt1"/>
                </a:solidFill>
              </a:rPr>
              <a:t>Uso de SQLite</a:t>
            </a:r>
            <a:endParaRPr/>
          </a:p>
        </p:txBody>
      </p:sp>
      <p:sp>
        <p:nvSpPr>
          <p:cNvPr id="366" name="Google Shape;366;p61"/>
          <p:cNvSpPr txBox="1"/>
          <p:nvPr/>
        </p:nvSpPr>
        <p:spPr>
          <a:xfrm>
            <a:off x="911550" y="1597350"/>
            <a:ext cx="66780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279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rgbClr val="F55073"/>
                </a:solidFill>
              </a:rPr>
              <a:t>this</a:t>
            </a:r>
            <a:r>
              <a:rPr lang="es" sz="1300">
                <a:solidFill>
                  <a:srgbClr val="303943"/>
                </a:solidFill>
              </a:rPr>
              <a:t>.sqlite.</a:t>
            </a:r>
            <a:r>
              <a:rPr lang="es" sz="1300">
                <a:solidFill>
                  <a:srgbClr val="FF6810"/>
                </a:solidFill>
              </a:rPr>
              <a:t>openDatabase</a:t>
            </a:r>
            <a:r>
              <a:rPr lang="es" sz="1300">
                <a:solidFill>
                  <a:srgbClr val="303943"/>
                </a:solidFill>
              </a:rPr>
              <a:t>(</a:t>
            </a:r>
            <a:endParaRPr sz="1300">
              <a:solidFill>
                <a:srgbClr val="303943"/>
              </a:solidFill>
            </a:endParaRPr>
          </a:p>
          <a:p>
            <a:pPr indent="457200" lvl="0" marL="0" marR="279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rgbClr val="303943"/>
                </a:solidFill>
              </a:rPr>
              <a:t>{ name</a:t>
            </a:r>
            <a:r>
              <a:rPr lang="es" sz="1300">
                <a:solidFill>
                  <a:srgbClr val="42B983"/>
                </a:solidFill>
              </a:rPr>
              <a:t>:</a:t>
            </a:r>
            <a:r>
              <a:rPr lang="es" sz="1300">
                <a:solidFill>
                  <a:srgbClr val="303943"/>
                </a:solidFill>
              </a:rPr>
              <a:t> </a:t>
            </a:r>
            <a:r>
              <a:rPr lang="es" sz="1300">
                <a:solidFill>
                  <a:srgbClr val="42B983"/>
                </a:solidFill>
              </a:rPr>
              <a:t>'data.db'</a:t>
            </a:r>
            <a:r>
              <a:rPr lang="es" sz="1300">
                <a:solidFill>
                  <a:srgbClr val="303943"/>
                </a:solidFill>
              </a:rPr>
              <a:t>, location</a:t>
            </a:r>
            <a:r>
              <a:rPr lang="es" sz="1300">
                <a:solidFill>
                  <a:srgbClr val="42B983"/>
                </a:solidFill>
              </a:rPr>
              <a:t>:</a:t>
            </a:r>
            <a:r>
              <a:rPr lang="es" sz="1300">
                <a:solidFill>
                  <a:srgbClr val="303943"/>
                </a:solidFill>
              </a:rPr>
              <a:t> </a:t>
            </a:r>
            <a:r>
              <a:rPr lang="es" sz="1300">
                <a:solidFill>
                  <a:srgbClr val="42B983"/>
                </a:solidFill>
              </a:rPr>
              <a:t>'default'</a:t>
            </a:r>
            <a:r>
              <a:rPr lang="es" sz="1300">
                <a:solidFill>
                  <a:srgbClr val="303943"/>
                </a:solidFill>
              </a:rPr>
              <a:t> } // Se identifica la base de datos</a:t>
            </a:r>
            <a:endParaRPr sz="1300">
              <a:solidFill>
                <a:srgbClr val="303943"/>
              </a:solidFill>
            </a:endParaRPr>
          </a:p>
          <a:p>
            <a:pPr indent="0" lvl="0" marL="0" marR="279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rgbClr val="303943"/>
                </a:solidFill>
              </a:rPr>
              <a:t>) .</a:t>
            </a:r>
            <a:r>
              <a:rPr lang="es" sz="1300">
                <a:solidFill>
                  <a:srgbClr val="FF6810"/>
                </a:solidFill>
              </a:rPr>
              <a:t>then</a:t>
            </a:r>
            <a:r>
              <a:rPr lang="es" sz="1300">
                <a:solidFill>
                  <a:srgbClr val="303943"/>
                </a:solidFill>
              </a:rPr>
              <a:t>((db</a:t>
            </a:r>
            <a:r>
              <a:rPr lang="es" sz="1300">
                <a:solidFill>
                  <a:srgbClr val="42B983"/>
                </a:solidFill>
              </a:rPr>
              <a:t>:</a:t>
            </a:r>
            <a:r>
              <a:rPr lang="es" sz="1300">
                <a:solidFill>
                  <a:srgbClr val="303943"/>
                </a:solidFill>
              </a:rPr>
              <a:t> SQLiteObject) </a:t>
            </a:r>
            <a:r>
              <a:rPr lang="es" sz="1300">
                <a:solidFill>
                  <a:srgbClr val="42B983"/>
                </a:solidFill>
              </a:rPr>
              <a:t>=&gt;</a:t>
            </a:r>
            <a:r>
              <a:rPr lang="es" sz="1300">
                <a:solidFill>
                  <a:srgbClr val="303943"/>
                </a:solidFill>
              </a:rPr>
              <a:t> { // Si la ubicación y el nombre es correcto, retorna el objeto SQLiteObject</a:t>
            </a:r>
            <a:endParaRPr sz="1300">
              <a:solidFill>
                <a:srgbClr val="303943"/>
              </a:solidFill>
            </a:endParaRPr>
          </a:p>
          <a:p>
            <a:pPr indent="0" lvl="0" marL="457200" marR="279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/>
              <a:t>db</a:t>
            </a:r>
            <a:r>
              <a:rPr lang="es" sz="1300">
                <a:solidFill>
                  <a:srgbClr val="FF6810"/>
                </a:solidFill>
              </a:rPr>
              <a:t>.executeSql</a:t>
            </a:r>
            <a:r>
              <a:rPr lang="es" sz="1300"/>
              <a:t>(</a:t>
            </a:r>
            <a:r>
              <a:rPr lang="es" sz="1300">
                <a:solidFill>
                  <a:srgbClr val="42B983"/>
                </a:solidFill>
              </a:rPr>
              <a:t>‘SELECT count(*) AS mycount FROM DemoTable’</a:t>
            </a:r>
            <a:r>
              <a:rPr lang="es" sz="1300"/>
              <a:t>,[]).</a:t>
            </a:r>
            <a:r>
              <a:rPr lang="es" sz="1300">
                <a:solidFill>
                  <a:srgbClr val="FF6810"/>
                </a:solidFill>
              </a:rPr>
              <a:t>then</a:t>
            </a:r>
            <a:r>
              <a:rPr lang="es" sz="1300">
                <a:solidFill>
                  <a:srgbClr val="303943"/>
                </a:solidFill>
              </a:rPr>
              <a:t>(() </a:t>
            </a:r>
            <a:r>
              <a:rPr lang="es" sz="1300">
                <a:solidFill>
                  <a:srgbClr val="42B983"/>
                </a:solidFill>
              </a:rPr>
              <a:t>=&gt;</a:t>
            </a:r>
            <a:r>
              <a:rPr lang="es" sz="1300">
                <a:solidFill>
                  <a:srgbClr val="303943"/>
                </a:solidFill>
              </a:rPr>
              <a:t> {</a:t>
            </a:r>
            <a:endParaRPr sz="1300">
              <a:solidFill>
                <a:srgbClr val="303943"/>
              </a:solidFill>
            </a:endParaRPr>
          </a:p>
          <a:p>
            <a:pPr indent="0" lvl="0" marL="457200" marR="279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rgbClr val="303943"/>
                </a:solidFill>
              </a:rPr>
              <a:t>	// Se ejecutó correctamente el select</a:t>
            </a:r>
            <a:endParaRPr sz="1300">
              <a:solidFill>
                <a:srgbClr val="303943"/>
              </a:solidFill>
            </a:endParaRPr>
          </a:p>
          <a:p>
            <a:pPr indent="0" lvl="0" marL="457200" marR="279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rgbClr val="303943"/>
                </a:solidFill>
              </a:rPr>
              <a:t>	</a:t>
            </a:r>
            <a:r>
              <a:rPr lang="es" sz="1300">
                <a:solidFill>
                  <a:srgbClr val="FF6810"/>
                </a:solidFill>
              </a:rPr>
              <a:t>console</a:t>
            </a:r>
            <a:r>
              <a:rPr lang="es" sz="1300">
                <a:solidFill>
                  <a:srgbClr val="303943"/>
                </a:solidFill>
              </a:rPr>
              <a:t>.</a:t>
            </a:r>
            <a:r>
              <a:rPr lang="es" sz="1300">
                <a:solidFill>
                  <a:srgbClr val="FF6810"/>
                </a:solidFill>
              </a:rPr>
              <a:t>log</a:t>
            </a:r>
            <a:r>
              <a:rPr lang="es" sz="1300">
                <a:solidFill>
                  <a:srgbClr val="303943"/>
                </a:solidFill>
              </a:rPr>
              <a:t>(</a:t>
            </a:r>
            <a:r>
              <a:rPr lang="es" sz="1300">
                <a:solidFill>
                  <a:srgbClr val="42B983"/>
                </a:solidFill>
              </a:rPr>
              <a:t>‘Record count (expected to be 2): ’</a:t>
            </a:r>
            <a:r>
              <a:rPr lang="es" sz="1300"/>
              <a:t>+rs.item(0).mycount</a:t>
            </a:r>
            <a:r>
              <a:rPr lang="es" sz="1300">
                <a:solidFill>
                  <a:srgbClr val="303943"/>
                </a:solidFill>
              </a:rPr>
              <a:t>)</a:t>
            </a:r>
            <a:endParaRPr sz="1300">
              <a:solidFill>
                <a:srgbClr val="303943"/>
              </a:solidFill>
            </a:endParaRPr>
          </a:p>
          <a:p>
            <a:pPr indent="0" lvl="0" marL="457200" marR="279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rgbClr val="303943"/>
                </a:solidFill>
              </a:rPr>
              <a:t>}) .</a:t>
            </a:r>
            <a:r>
              <a:rPr lang="es" sz="1300">
                <a:solidFill>
                  <a:srgbClr val="F55073"/>
                </a:solidFill>
              </a:rPr>
              <a:t>catch</a:t>
            </a:r>
            <a:r>
              <a:rPr lang="es" sz="1300">
                <a:solidFill>
                  <a:srgbClr val="303943"/>
                </a:solidFill>
              </a:rPr>
              <a:t>( // No se ejecutó correctamente el create table</a:t>
            </a:r>
            <a:endParaRPr sz="1300">
              <a:solidFill>
                <a:srgbClr val="303943"/>
              </a:solidFill>
            </a:endParaRPr>
          </a:p>
          <a:p>
            <a:pPr indent="457200" lvl="0" marL="457200" marR="279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rgbClr val="303943"/>
                </a:solidFill>
              </a:rPr>
              <a:t>e </a:t>
            </a:r>
            <a:r>
              <a:rPr lang="es" sz="1300">
                <a:solidFill>
                  <a:srgbClr val="42B983"/>
                </a:solidFill>
              </a:rPr>
              <a:t>=&gt;</a:t>
            </a:r>
            <a:r>
              <a:rPr lang="es" sz="1300">
                <a:solidFill>
                  <a:srgbClr val="303943"/>
                </a:solidFill>
              </a:rPr>
              <a:t> </a:t>
            </a:r>
            <a:r>
              <a:rPr lang="es" sz="1300">
                <a:solidFill>
                  <a:srgbClr val="FF6810"/>
                </a:solidFill>
              </a:rPr>
              <a:t>console</a:t>
            </a:r>
            <a:r>
              <a:rPr lang="es" sz="1300">
                <a:solidFill>
                  <a:srgbClr val="303943"/>
                </a:solidFill>
              </a:rPr>
              <a:t>.</a:t>
            </a:r>
            <a:r>
              <a:rPr lang="es" sz="1300">
                <a:solidFill>
                  <a:srgbClr val="FF6810"/>
                </a:solidFill>
              </a:rPr>
              <a:t>log</a:t>
            </a:r>
            <a:r>
              <a:rPr lang="es" sz="1300">
                <a:solidFill>
                  <a:srgbClr val="303943"/>
                </a:solidFill>
              </a:rPr>
              <a:t>(e)</a:t>
            </a:r>
            <a:endParaRPr sz="1300">
              <a:solidFill>
                <a:srgbClr val="303943"/>
              </a:solidFill>
            </a:endParaRPr>
          </a:p>
          <a:p>
            <a:pPr indent="457200" lvl="0" marL="0" marR="279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rgbClr val="303943"/>
                </a:solidFill>
              </a:rPr>
              <a:t>);</a:t>
            </a:r>
            <a:endParaRPr sz="1300">
              <a:solidFill>
                <a:srgbClr val="303943"/>
              </a:solidFill>
            </a:endParaRPr>
          </a:p>
          <a:p>
            <a:pPr indent="0" lvl="0" marL="0" marR="279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rgbClr val="303943"/>
                </a:solidFill>
              </a:rPr>
              <a:t>}) .</a:t>
            </a:r>
            <a:r>
              <a:rPr lang="es" sz="1300">
                <a:solidFill>
                  <a:srgbClr val="F55073"/>
                </a:solidFill>
              </a:rPr>
              <a:t>catch</a:t>
            </a:r>
            <a:r>
              <a:rPr lang="es" sz="1300">
                <a:solidFill>
                  <a:srgbClr val="303943"/>
                </a:solidFill>
              </a:rPr>
              <a:t>( // Si la ubicación y el nombre es correcto, retorna un error</a:t>
            </a:r>
            <a:endParaRPr sz="1300">
              <a:solidFill>
                <a:srgbClr val="303943"/>
              </a:solidFill>
            </a:endParaRPr>
          </a:p>
          <a:p>
            <a:pPr indent="457200" lvl="0" marL="0" marR="279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rgbClr val="303943"/>
                </a:solidFill>
              </a:rPr>
              <a:t>e </a:t>
            </a:r>
            <a:r>
              <a:rPr lang="es" sz="1300">
                <a:solidFill>
                  <a:srgbClr val="42B983"/>
                </a:solidFill>
              </a:rPr>
              <a:t>=&gt;</a:t>
            </a:r>
            <a:r>
              <a:rPr lang="es" sz="1300">
                <a:solidFill>
                  <a:srgbClr val="303943"/>
                </a:solidFill>
              </a:rPr>
              <a:t> </a:t>
            </a:r>
            <a:r>
              <a:rPr lang="es" sz="1300">
                <a:solidFill>
                  <a:srgbClr val="FF6810"/>
                </a:solidFill>
              </a:rPr>
              <a:t>console</a:t>
            </a:r>
            <a:r>
              <a:rPr lang="es" sz="1300">
                <a:solidFill>
                  <a:srgbClr val="303943"/>
                </a:solidFill>
              </a:rPr>
              <a:t>.</a:t>
            </a:r>
            <a:r>
              <a:rPr lang="es" sz="1300">
                <a:solidFill>
                  <a:srgbClr val="FF6810"/>
                </a:solidFill>
              </a:rPr>
              <a:t>log</a:t>
            </a:r>
            <a:r>
              <a:rPr lang="es" sz="1300">
                <a:solidFill>
                  <a:srgbClr val="303943"/>
                </a:solidFill>
              </a:rPr>
              <a:t>(e)</a:t>
            </a:r>
            <a:endParaRPr sz="1300">
              <a:solidFill>
                <a:srgbClr val="303943"/>
              </a:solidFill>
            </a:endParaRPr>
          </a:p>
          <a:p>
            <a:pPr indent="0" lvl="0" marL="0" marR="279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rgbClr val="303943"/>
                </a:solidFill>
              </a:rPr>
              <a:t>);</a:t>
            </a:r>
            <a:endParaRPr sz="1300">
              <a:solidFill>
                <a:srgbClr val="303943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62"/>
          <p:cNvSpPr txBox="1"/>
          <p:nvPr>
            <p:ph type="title"/>
          </p:nvPr>
        </p:nvSpPr>
        <p:spPr>
          <a:xfrm>
            <a:off x="3004575" y="2607129"/>
            <a:ext cx="5995800" cy="1563000"/>
          </a:xfrm>
          <a:prstGeom prst="rect">
            <a:avLst/>
          </a:prstGeom>
          <a:solidFill>
            <a:srgbClr val="898B9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"/>
              <a:t>Documentación Oficial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63">
            <a:hlinkClick r:id="rId3"/>
          </p:cNvPr>
          <p:cNvSpPr txBox="1"/>
          <p:nvPr>
            <p:ph idx="1" type="body"/>
          </p:nvPr>
        </p:nvSpPr>
        <p:spPr>
          <a:xfrm>
            <a:off x="294150" y="913950"/>
            <a:ext cx="8555700" cy="87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</a:pPr>
            <a:r>
              <a:rPr lang="es" u="sng">
                <a:solidFill>
                  <a:schemeClr val="hlink"/>
                </a:solidFill>
                <a:hlinkClick r:id="rId4"/>
              </a:rPr>
              <a:t>https://ionicframework.com/docs/angular/storage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7" name="Google Shape;377;p63"/>
          <p:cNvSpPr txBox="1"/>
          <p:nvPr>
            <p:ph type="title"/>
          </p:nvPr>
        </p:nvSpPr>
        <p:spPr>
          <a:xfrm>
            <a:off x="1763699" y="159544"/>
            <a:ext cx="4288200" cy="60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</a:pPr>
            <a:r>
              <a:rPr lang="es"/>
              <a:t>Documentación Oficial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64"/>
          <p:cNvSpPr txBox="1"/>
          <p:nvPr>
            <p:ph idx="1" type="body"/>
          </p:nvPr>
        </p:nvSpPr>
        <p:spPr>
          <a:xfrm>
            <a:off x="294150" y="913950"/>
            <a:ext cx="8555700" cy="13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</a:pPr>
            <a:r>
              <a:rPr lang="es"/>
              <a:t>Sqlite Storage:</a:t>
            </a:r>
            <a:endParaRPr/>
          </a:p>
          <a:p>
            <a:pPr indent="-3810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</a:pPr>
            <a:r>
              <a:rPr lang="es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https://github.com/xpbrew/cordova-sqlite-storage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3" name="Google Shape;383;p64"/>
          <p:cNvSpPr txBox="1"/>
          <p:nvPr>
            <p:ph type="title"/>
          </p:nvPr>
        </p:nvSpPr>
        <p:spPr>
          <a:xfrm>
            <a:off x="1763699" y="159544"/>
            <a:ext cx="4288200" cy="60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</a:pPr>
            <a:r>
              <a:rPr lang="es"/>
              <a:t>Repositorio Git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65"/>
          <p:cNvSpPr txBox="1"/>
          <p:nvPr>
            <p:ph type="title"/>
          </p:nvPr>
        </p:nvSpPr>
        <p:spPr>
          <a:xfrm>
            <a:off x="3004575" y="2607113"/>
            <a:ext cx="5995800" cy="1202400"/>
          </a:xfrm>
          <a:prstGeom prst="rect">
            <a:avLst/>
          </a:prstGeom>
          <a:solidFill>
            <a:srgbClr val="898B90">
              <a:alpha val="68240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"/>
              <a:t>Resumen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66"/>
          <p:cNvSpPr txBox="1"/>
          <p:nvPr>
            <p:ph idx="1" type="body"/>
          </p:nvPr>
        </p:nvSpPr>
        <p:spPr>
          <a:xfrm>
            <a:off x="294150" y="913950"/>
            <a:ext cx="8555700" cy="38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</a:pPr>
            <a:r>
              <a:rPr lang="es"/>
              <a:t>En resumen lo que hemos vistos son las opciones que tenemos para mantener persistente los datos en nuestra aplicación</a:t>
            </a:r>
            <a:endParaRPr/>
          </a:p>
          <a:p>
            <a: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»"/>
            </a:pPr>
            <a:r>
              <a:rPr lang="es"/>
              <a:t>No dejen de consultar la documentación oficial para resolver los problemas que se presenten en el desarrollo.</a:t>
            </a:r>
            <a:endParaRPr/>
          </a:p>
          <a:p>
            <a: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4" name="Google Shape;394;p66"/>
          <p:cNvSpPr txBox="1"/>
          <p:nvPr>
            <p:ph type="title"/>
          </p:nvPr>
        </p:nvSpPr>
        <p:spPr>
          <a:xfrm>
            <a:off x="1763699" y="159544"/>
            <a:ext cx="4288200" cy="60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</a:pPr>
            <a:r>
              <a:rPr lang="es"/>
              <a:t>Resumen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41"/>
          <p:cNvSpPr txBox="1"/>
          <p:nvPr>
            <p:ph type="title"/>
          </p:nvPr>
        </p:nvSpPr>
        <p:spPr>
          <a:xfrm>
            <a:off x="3004575" y="2607113"/>
            <a:ext cx="5995800" cy="1202400"/>
          </a:xfrm>
          <a:prstGeom prst="rect">
            <a:avLst/>
          </a:prstGeom>
          <a:solidFill>
            <a:srgbClr val="DE3075">
              <a:alpha val="63919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"/>
              <a:t>Objetivos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2"/>
          <p:cNvSpPr txBox="1"/>
          <p:nvPr>
            <p:ph type="title"/>
          </p:nvPr>
        </p:nvSpPr>
        <p:spPr>
          <a:xfrm>
            <a:off x="1763699" y="159544"/>
            <a:ext cx="4288200" cy="60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</a:pPr>
            <a:r>
              <a:rPr lang="es"/>
              <a:t>Objetivos</a:t>
            </a:r>
            <a:endParaRPr/>
          </a:p>
        </p:txBody>
      </p:sp>
      <p:sp>
        <p:nvSpPr>
          <p:cNvPr id="238" name="Google Shape;238;p42"/>
          <p:cNvSpPr txBox="1"/>
          <p:nvPr>
            <p:ph idx="1" type="body"/>
          </p:nvPr>
        </p:nvSpPr>
        <p:spPr>
          <a:xfrm>
            <a:off x="294150" y="913950"/>
            <a:ext cx="8555700" cy="38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</a:pPr>
            <a:r>
              <a:rPr lang="es"/>
              <a:t>En esta actividad ustedes van a conocer </a:t>
            </a:r>
            <a:r>
              <a:rPr lang="es"/>
              <a:t>el uso de la memoria interna Store y persistir los datos</a:t>
            </a:r>
            <a:endParaRPr/>
          </a:p>
          <a:p>
            <a:pPr indent="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3"/>
          <p:cNvSpPr txBox="1"/>
          <p:nvPr>
            <p:ph type="title"/>
          </p:nvPr>
        </p:nvSpPr>
        <p:spPr>
          <a:xfrm>
            <a:off x="3004575" y="2607131"/>
            <a:ext cx="5995800" cy="1774800"/>
          </a:xfrm>
          <a:prstGeom prst="rect">
            <a:avLst/>
          </a:prstGeom>
          <a:solidFill>
            <a:srgbClr val="898B90">
              <a:alpha val="68240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"/>
              <a:t>¿Persistencia?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4"/>
          <p:cNvSpPr txBox="1"/>
          <p:nvPr>
            <p:ph idx="1" type="body"/>
          </p:nvPr>
        </p:nvSpPr>
        <p:spPr>
          <a:xfrm>
            <a:off x="294150" y="913950"/>
            <a:ext cx="8555700" cy="135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</a:pPr>
            <a:r>
              <a:rPr lang="es"/>
              <a:t>La persistencia nos permite almacenar los datos generados o utilizados por la aplicación mediante y para el funcionamiento de éste</a:t>
            </a:r>
            <a:endParaRPr/>
          </a:p>
          <a:p>
            <a: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" name="Google Shape;249;p44"/>
          <p:cNvSpPr txBox="1"/>
          <p:nvPr>
            <p:ph type="title"/>
          </p:nvPr>
        </p:nvSpPr>
        <p:spPr>
          <a:xfrm>
            <a:off x="1763699" y="159544"/>
            <a:ext cx="4288200" cy="60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</a:pPr>
            <a:r>
              <a:rPr lang="es"/>
              <a:t>Persistencia</a:t>
            </a:r>
            <a:endParaRPr/>
          </a:p>
        </p:txBody>
      </p:sp>
      <p:pic>
        <p:nvPicPr>
          <p:cNvPr id="250" name="Google Shape;250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44050" y="2474350"/>
            <a:ext cx="3647425" cy="226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45"/>
          <p:cNvSpPr txBox="1"/>
          <p:nvPr>
            <p:ph idx="1" type="body"/>
          </p:nvPr>
        </p:nvSpPr>
        <p:spPr>
          <a:xfrm>
            <a:off x="294150" y="913950"/>
            <a:ext cx="8555700" cy="176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</a:pPr>
            <a:r>
              <a:rPr lang="es"/>
              <a:t>Es un sistema de almacenamiento de datos multiplataforma que </a:t>
            </a:r>
            <a:r>
              <a:rPr lang="es"/>
              <a:t>funciona en</a:t>
            </a:r>
            <a:r>
              <a:rPr lang="es"/>
              <a:t> IOS y Android. Desarrollado por </a:t>
            </a:r>
            <a:r>
              <a:rPr b="1" lang="es"/>
              <a:t>SQLite</a:t>
            </a:r>
            <a:r>
              <a:rPr lang="es"/>
              <a:t>, un motor de base de datos SQL para crear potentes aplicaciones basadas en datos </a:t>
            </a:r>
            <a:r>
              <a:rPr lang="es"/>
              <a:t>completamente</a:t>
            </a:r>
            <a:r>
              <a:rPr lang="es"/>
              <a:t> JavaScript</a:t>
            </a:r>
            <a:endParaRPr/>
          </a:p>
          <a:p>
            <a: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" name="Google Shape;256;p45"/>
          <p:cNvSpPr txBox="1"/>
          <p:nvPr>
            <p:ph type="title"/>
          </p:nvPr>
        </p:nvSpPr>
        <p:spPr>
          <a:xfrm>
            <a:off x="1763699" y="159544"/>
            <a:ext cx="4288200" cy="60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</a:pPr>
            <a:r>
              <a:rPr lang="es"/>
              <a:t>SQLite</a:t>
            </a:r>
            <a:endParaRPr/>
          </a:p>
        </p:txBody>
      </p:sp>
      <p:pic>
        <p:nvPicPr>
          <p:cNvPr id="257" name="Google Shape;257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830950"/>
            <a:ext cx="4555677" cy="216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6"/>
          <p:cNvSpPr txBox="1"/>
          <p:nvPr>
            <p:ph idx="1" type="body"/>
          </p:nvPr>
        </p:nvSpPr>
        <p:spPr>
          <a:xfrm>
            <a:off x="294150" y="913950"/>
            <a:ext cx="8555700" cy="15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</a:pPr>
            <a:r>
              <a:rPr lang="es"/>
              <a:t>Ionic Storage es una alternativa gratuita y Opensource para desarrolladores.</a:t>
            </a:r>
            <a:endParaRPr/>
          </a:p>
          <a:p>
            <a: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»"/>
            </a:pPr>
            <a:r>
              <a:rPr lang="es"/>
              <a:t>Almacena los datos por pares, clave/valor y Objetos JSON</a:t>
            </a:r>
            <a:endParaRPr/>
          </a:p>
          <a:p>
            <a: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3" name="Google Shape;263;p46"/>
          <p:cNvSpPr txBox="1"/>
          <p:nvPr>
            <p:ph type="title"/>
          </p:nvPr>
        </p:nvSpPr>
        <p:spPr>
          <a:xfrm>
            <a:off x="1763699" y="159544"/>
            <a:ext cx="4288200" cy="60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</a:pPr>
            <a:r>
              <a:rPr lang="es"/>
              <a:t>Ionic Storage</a:t>
            </a:r>
            <a:endParaRPr/>
          </a:p>
        </p:txBody>
      </p:sp>
      <p:pic>
        <p:nvPicPr>
          <p:cNvPr id="264" name="Google Shape;264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55525" y="2483075"/>
            <a:ext cx="4633471" cy="2574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47"/>
          <p:cNvSpPr txBox="1"/>
          <p:nvPr>
            <p:ph idx="1" type="body"/>
          </p:nvPr>
        </p:nvSpPr>
        <p:spPr>
          <a:xfrm>
            <a:off x="294150" y="913950"/>
            <a:ext cx="8555700" cy="15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»"/>
            </a:pPr>
            <a:r>
              <a:rPr lang="es"/>
              <a:t>Utiliza una una variedad de motores de almacenamiento por debajo</a:t>
            </a:r>
            <a:endParaRPr/>
          </a:p>
          <a:p>
            <a: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»"/>
            </a:pPr>
            <a:r>
              <a:rPr lang="es"/>
              <a:t>El motor de almacenamiento es elegido por el desarrollador dependiendo de la plataforma</a:t>
            </a:r>
            <a:endParaRPr/>
          </a:p>
          <a:p>
            <a: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0" name="Google Shape;270;p47"/>
          <p:cNvSpPr txBox="1"/>
          <p:nvPr>
            <p:ph type="title"/>
          </p:nvPr>
        </p:nvSpPr>
        <p:spPr>
          <a:xfrm>
            <a:off x="1763699" y="159544"/>
            <a:ext cx="4288200" cy="60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</a:pPr>
            <a:r>
              <a:rPr lang="es"/>
              <a:t>Ionic Storage</a:t>
            </a:r>
            <a:endParaRPr/>
          </a:p>
        </p:txBody>
      </p:sp>
      <p:pic>
        <p:nvPicPr>
          <p:cNvPr id="271" name="Google Shape;271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8000" y="2751125"/>
            <a:ext cx="4150999" cy="2306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ma de Office">
  <a:themeElements>
    <a:clrScheme name="DUOC 2">
      <a:dk1>
        <a:srgbClr val="172740"/>
      </a:dk1>
      <a:lt1>
        <a:srgbClr val="FFFFFF"/>
      </a:lt1>
      <a:dk2>
        <a:srgbClr val="81888F"/>
      </a:dk2>
      <a:lt2>
        <a:srgbClr val="FBC842"/>
      </a:lt2>
      <a:accent1>
        <a:srgbClr val="DE3075"/>
      </a:accent1>
      <a:accent2>
        <a:srgbClr val="702785"/>
      </a:accent2>
      <a:accent3>
        <a:srgbClr val="BDD503"/>
      </a:accent3>
      <a:accent4>
        <a:srgbClr val="00A0DE"/>
      </a:accent4>
      <a:accent5>
        <a:srgbClr val="FA742C"/>
      </a:accent5>
      <a:accent6>
        <a:srgbClr val="AE0F0F"/>
      </a:accent6>
      <a:hlink>
        <a:srgbClr val="723714"/>
      </a:hlink>
      <a:folHlink>
        <a:srgbClr val="6B798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